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3.xml" ContentType="application/vnd.openxmlformats-officedocument.theme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theme/theme4.xml" ContentType="application/vnd.openxmlformats-officedocument.theme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theme/theme5.xml" ContentType="application/vnd.openxmlformats-officedocument.theme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6.xml" ContentType="application/vnd.openxmlformats-officedocument.theme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theme/theme7.xml" ContentType="application/vnd.openxmlformats-officedocument.theme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theme/theme8.xml" ContentType="application/vnd.openxmlformats-officedocument.theme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theme/theme9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  <p:sldMasterId id="2147483672" r:id="rId5"/>
    <p:sldMasterId id="2147483800" r:id="rId6"/>
    <p:sldMasterId id="2147483660" r:id="rId7"/>
    <p:sldMasterId id="2147483830" r:id="rId8"/>
    <p:sldMasterId id="2147483763" r:id="rId9"/>
    <p:sldMasterId id="2147483777" r:id="rId10"/>
    <p:sldMasterId id="2147483781" r:id="rId11"/>
    <p:sldMasterId id="2147483789" r:id="rId12"/>
  </p:sldMasterIdLst>
  <p:sldIdLst>
    <p:sldId id="357" r:id="rId13"/>
    <p:sldId id="386" r:id="rId14"/>
    <p:sldId id="261" r:id="rId15"/>
    <p:sldId id="262" r:id="rId16"/>
    <p:sldId id="263" r:id="rId17"/>
    <p:sldId id="264" r:id="rId18"/>
    <p:sldId id="265" r:id="rId19"/>
    <p:sldId id="266" r:id="rId20"/>
    <p:sldId id="267" r:id="rId21"/>
    <p:sldId id="268" r:id="rId22"/>
    <p:sldId id="362" r:id="rId23"/>
    <p:sldId id="272" r:id="rId24"/>
    <p:sldId id="275" r:id="rId25"/>
    <p:sldId id="280" r:id="rId26"/>
    <p:sldId id="278" r:id="rId27"/>
    <p:sldId id="283" r:id="rId28"/>
    <p:sldId id="279" r:id="rId29"/>
    <p:sldId id="284" r:id="rId30"/>
    <p:sldId id="394" r:id="rId31"/>
    <p:sldId id="395" r:id="rId32"/>
    <p:sldId id="396" r:id="rId33"/>
    <p:sldId id="397" r:id="rId34"/>
    <p:sldId id="398" r:id="rId35"/>
    <p:sldId id="399" r:id="rId36"/>
    <p:sldId id="400" r:id="rId37"/>
    <p:sldId id="401" r:id="rId38"/>
    <p:sldId id="402" r:id="rId39"/>
    <p:sldId id="403" r:id="rId40"/>
    <p:sldId id="404" r:id="rId41"/>
    <p:sldId id="405" r:id="rId42"/>
    <p:sldId id="406" r:id="rId43"/>
    <p:sldId id="407" r:id="rId44"/>
    <p:sldId id="408" r:id="rId45"/>
    <p:sldId id="373" r:id="rId46"/>
    <p:sldId id="374" r:id="rId47"/>
    <p:sldId id="375" r:id="rId48"/>
    <p:sldId id="376" r:id="rId49"/>
    <p:sldId id="377" r:id="rId50"/>
    <p:sldId id="378" r:id="rId51"/>
    <p:sldId id="389" r:id="rId52"/>
    <p:sldId id="390" r:id="rId53"/>
    <p:sldId id="391" r:id="rId54"/>
    <p:sldId id="392" r:id="rId55"/>
    <p:sldId id="393" r:id="rId56"/>
    <p:sldId id="380" r:id="rId57"/>
    <p:sldId id="409" r:id="rId58"/>
    <p:sldId id="410" r:id="rId59"/>
    <p:sldId id="411" r:id="rId60"/>
    <p:sldId id="412" r:id="rId61"/>
    <p:sldId id="413" r:id="rId62"/>
    <p:sldId id="414" r:id="rId63"/>
    <p:sldId id="415" r:id="rId64"/>
    <p:sldId id="416" r:id="rId65"/>
    <p:sldId id="417" r:id="rId66"/>
    <p:sldId id="418" r:id="rId67"/>
    <p:sldId id="351" r:id="rId68"/>
    <p:sldId id="364" r:id="rId69"/>
    <p:sldId id="365" r:id="rId70"/>
    <p:sldId id="257" r:id="rId71"/>
    <p:sldId id="258" r:id="rId72"/>
    <p:sldId id="388" r:id="rId73"/>
    <p:sldId id="260" r:id="rId74"/>
    <p:sldId id="387" r:id="rId75"/>
    <p:sldId id="355" r:id="rId76"/>
    <p:sldId id="356" r:id="rId77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Ouverture" id="{4AE37A3B-301F-D54B-B843-5EB51E0BE4AE}">
          <p14:sldIdLst>
            <p14:sldId id="357"/>
            <p14:sldId id="386"/>
            <p14:sldId id="261"/>
            <p14:sldId id="262"/>
            <p14:sldId id="263"/>
            <p14:sldId id="264"/>
            <p14:sldId id="265"/>
          </p14:sldIdLst>
        </p14:section>
        <p14:section name="Table des matières" id="{FC49696A-FD87-724E-8E4A-E416B8EA8E97}">
          <p14:sldIdLst>
            <p14:sldId id="266"/>
            <p14:sldId id="267"/>
            <p14:sldId id="268"/>
          </p14:sldIdLst>
        </p14:section>
        <p14:section name="Intercalaires" id="{6F94EA26-BA72-ED43-8D0C-68B8A126B148}">
          <p14:sldIdLst>
            <p14:sldId id="362"/>
            <p14:sldId id="272"/>
            <p14:sldId id="275"/>
            <p14:sldId id="280"/>
            <p14:sldId id="278"/>
            <p14:sldId id="283"/>
            <p14:sldId id="279"/>
            <p14:sldId id="284"/>
          </p14:sldIdLst>
        </p14:section>
        <p14:section name="Contenu avec photo" id="{0B89AFFE-3B55-D340-9298-884F2FAD93EE}">
          <p14:sldIdLst>
            <p14:sldId id="394"/>
            <p14:sldId id="395"/>
            <p14:sldId id="396"/>
            <p14:sldId id="397"/>
            <p14:sldId id="398"/>
            <p14:sldId id="399"/>
            <p14:sldId id="400"/>
            <p14:sldId id="401"/>
            <p14:sldId id="402"/>
            <p14:sldId id="403"/>
            <p14:sldId id="404"/>
            <p14:sldId id="405"/>
            <p14:sldId id="406"/>
            <p14:sldId id="407"/>
            <p14:sldId id="408"/>
          </p14:sldIdLst>
        </p14:section>
        <p14:section name="Contenu sans photo" id="{B5BDC4B7-21D9-4940-858D-4341C742A33C}">
          <p14:sldIdLst>
            <p14:sldId id="373"/>
            <p14:sldId id="374"/>
            <p14:sldId id="375"/>
            <p14:sldId id="376"/>
            <p14:sldId id="377"/>
            <p14:sldId id="378"/>
          </p14:sldIdLst>
        </p14:section>
        <p14:section name="Contenu Fond Gris" id="{6906C00C-A132-A543-A3CB-6FA066536390}">
          <p14:sldIdLst>
            <p14:sldId id="389"/>
            <p14:sldId id="390"/>
            <p14:sldId id="391"/>
            <p14:sldId id="392"/>
            <p14:sldId id="393"/>
            <p14:sldId id="380"/>
          </p14:sldIdLst>
        </p14:section>
        <p14:section name="Contenu avec sections" id="{7E0BFD1E-2B7C-C540-B93F-C881D0D1A6D7}">
          <p14:sldIdLst>
            <p14:sldId id="409"/>
            <p14:sldId id="410"/>
            <p14:sldId id="411"/>
            <p14:sldId id="412"/>
            <p14:sldId id="413"/>
            <p14:sldId id="414"/>
            <p14:sldId id="415"/>
            <p14:sldId id="416"/>
            <p14:sldId id="417"/>
            <p14:sldId id="418"/>
          </p14:sldIdLst>
        </p14:section>
        <p14:section name="Citations" id="{94FE96A2-C6C7-C044-B9AC-319D67658865}">
          <p14:sldIdLst>
            <p14:sldId id="351"/>
            <p14:sldId id="364"/>
            <p14:sldId id="365"/>
          </p14:sldIdLst>
        </p14:section>
        <p14:section name="Ligne du temps" id="{834D38C0-618C-F140-B545-51B4F30025BF}">
          <p14:sldIdLst>
            <p14:sldId id="257"/>
          </p14:sldIdLst>
        </p14:section>
        <p14:section name="Tableau et graphique" id="{6C729662-3C60-104E-B673-5D911B621F8C}">
          <p14:sldIdLst>
            <p14:sldId id="258"/>
            <p14:sldId id="388"/>
            <p14:sldId id="260"/>
            <p14:sldId id="387"/>
          </p14:sldIdLst>
        </p14:section>
        <p14:section name="Clôture" id="{422B6D05-1D51-2340-857B-8E195ECCCD43}">
          <p14:sldIdLst>
            <p14:sldId id="355"/>
            <p14:sldId id="356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30613"/>
    <a:srgbClr val="FECC02"/>
    <a:srgbClr val="262626"/>
    <a:srgbClr val="D9D9D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28F3ACA-3A78-0A42-A166-E1ADA663C711}" v="8" dt="2026-06-01T13:19:05.777"/>
    <p1510:client id="{73ADA3DB-75F6-6A25-5CEB-7B95C2667036}" v="25" dt="2026-06-01T13:21:04.442"/>
    <p1510:client id="{AFCC8C9E-9E53-4C5A-9B7B-5A094575E729}" v="1" dt="2026-06-01T15:44:44.784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DCAF9ED-07DC-4A11-8D7F-57B35C25682E}" styleName="Style moyen 1 - Accentuation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B301B821-A1FF-4177-AEE7-76D212191A09}" styleName="Style moyen 1 - Accentuation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462"/>
    <p:restoredTop sz="94658"/>
  </p:normalViewPr>
  <p:slideViewPr>
    <p:cSldViewPr snapToGrid="0" showGuides="1">
      <p:cViewPr>
        <p:scale>
          <a:sx n="87" d="100"/>
          <a:sy n="87" d="100"/>
        </p:scale>
        <p:origin x="3528" y="80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14.xml"/><Relationship Id="rId21" Type="http://schemas.openxmlformats.org/officeDocument/2006/relationships/slide" Target="slides/slide9.xml"/><Relationship Id="rId42" Type="http://schemas.openxmlformats.org/officeDocument/2006/relationships/slide" Target="slides/slide30.xml"/><Relationship Id="rId47" Type="http://schemas.openxmlformats.org/officeDocument/2006/relationships/slide" Target="slides/slide35.xml"/><Relationship Id="rId63" Type="http://schemas.openxmlformats.org/officeDocument/2006/relationships/slide" Target="slides/slide51.xml"/><Relationship Id="rId68" Type="http://schemas.openxmlformats.org/officeDocument/2006/relationships/slide" Target="slides/slide56.xml"/><Relationship Id="rId16" Type="http://schemas.openxmlformats.org/officeDocument/2006/relationships/slide" Target="slides/slide4.xml"/><Relationship Id="rId11" Type="http://schemas.openxmlformats.org/officeDocument/2006/relationships/slideMaster" Target="slideMasters/slideMaster8.xml"/><Relationship Id="rId32" Type="http://schemas.openxmlformats.org/officeDocument/2006/relationships/slide" Target="slides/slide20.xml"/><Relationship Id="rId37" Type="http://schemas.openxmlformats.org/officeDocument/2006/relationships/slide" Target="slides/slide25.xml"/><Relationship Id="rId53" Type="http://schemas.openxmlformats.org/officeDocument/2006/relationships/slide" Target="slides/slide41.xml"/><Relationship Id="rId58" Type="http://schemas.openxmlformats.org/officeDocument/2006/relationships/slide" Target="slides/slide46.xml"/><Relationship Id="rId74" Type="http://schemas.openxmlformats.org/officeDocument/2006/relationships/slide" Target="slides/slide62.xml"/><Relationship Id="rId79" Type="http://schemas.openxmlformats.org/officeDocument/2006/relationships/viewProps" Target="viewProps.xml"/><Relationship Id="rId5" Type="http://schemas.openxmlformats.org/officeDocument/2006/relationships/slideMaster" Target="slideMasters/slideMaster2.xml"/><Relationship Id="rId61" Type="http://schemas.openxmlformats.org/officeDocument/2006/relationships/slide" Target="slides/slide49.xml"/><Relationship Id="rId82" Type="http://schemas.microsoft.com/office/2016/11/relationships/changesInfo" Target="changesInfos/changesInfo1.xml"/><Relationship Id="rId19" Type="http://schemas.openxmlformats.org/officeDocument/2006/relationships/slide" Target="slides/slide7.xml"/><Relationship Id="rId14" Type="http://schemas.openxmlformats.org/officeDocument/2006/relationships/slide" Target="slides/slide2.xml"/><Relationship Id="rId22" Type="http://schemas.openxmlformats.org/officeDocument/2006/relationships/slide" Target="slides/slide10.xml"/><Relationship Id="rId27" Type="http://schemas.openxmlformats.org/officeDocument/2006/relationships/slide" Target="slides/slide15.xml"/><Relationship Id="rId30" Type="http://schemas.openxmlformats.org/officeDocument/2006/relationships/slide" Target="slides/slide18.xml"/><Relationship Id="rId35" Type="http://schemas.openxmlformats.org/officeDocument/2006/relationships/slide" Target="slides/slide23.xml"/><Relationship Id="rId43" Type="http://schemas.openxmlformats.org/officeDocument/2006/relationships/slide" Target="slides/slide31.xml"/><Relationship Id="rId48" Type="http://schemas.openxmlformats.org/officeDocument/2006/relationships/slide" Target="slides/slide36.xml"/><Relationship Id="rId56" Type="http://schemas.openxmlformats.org/officeDocument/2006/relationships/slide" Target="slides/slide44.xml"/><Relationship Id="rId64" Type="http://schemas.openxmlformats.org/officeDocument/2006/relationships/slide" Target="slides/slide52.xml"/><Relationship Id="rId69" Type="http://schemas.openxmlformats.org/officeDocument/2006/relationships/slide" Target="slides/slide57.xml"/><Relationship Id="rId77" Type="http://schemas.openxmlformats.org/officeDocument/2006/relationships/slide" Target="slides/slide65.xml"/><Relationship Id="rId8" Type="http://schemas.openxmlformats.org/officeDocument/2006/relationships/slideMaster" Target="slideMasters/slideMaster5.xml"/><Relationship Id="rId51" Type="http://schemas.openxmlformats.org/officeDocument/2006/relationships/slide" Target="slides/slide39.xml"/><Relationship Id="rId72" Type="http://schemas.openxmlformats.org/officeDocument/2006/relationships/slide" Target="slides/slide60.xml"/><Relationship Id="rId80" Type="http://schemas.openxmlformats.org/officeDocument/2006/relationships/theme" Target="theme/theme1.xml"/><Relationship Id="rId3" Type="http://schemas.openxmlformats.org/officeDocument/2006/relationships/customXml" Target="../customXml/item3.xml"/><Relationship Id="rId12" Type="http://schemas.openxmlformats.org/officeDocument/2006/relationships/slideMaster" Target="slideMasters/slideMaster9.xml"/><Relationship Id="rId17" Type="http://schemas.openxmlformats.org/officeDocument/2006/relationships/slide" Target="slides/slide5.xml"/><Relationship Id="rId25" Type="http://schemas.openxmlformats.org/officeDocument/2006/relationships/slide" Target="slides/slide13.xml"/><Relationship Id="rId33" Type="http://schemas.openxmlformats.org/officeDocument/2006/relationships/slide" Target="slides/slide21.xml"/><Relationship Id="rId38" Type="http://schemas.openxmlformats.org/officeDocument/2006/relationships/slide" Target="slides/slide26.xml"/><Relationship Id="rId46" Type="http://schemas.openxmlformats.org/officeDocument/2006/relationships/slide" Target="slides/slide34.xml"/><Relationship Id="rId59" Type="http://schemas.openxmlformats.org/officeDocument/2006/relationships/slide" Target="slides/slide47.xml"/><Relationship Id="rId67" Type="http://schemas.openxmlformats.org/officeDocument/2006/relationships/slide" Target="slides/slide55.xml"/><Relationship Id="rId20" Type="http://schemas.openxmlformats.org/officeDocument/2006/relationships/slide" Target="slides/slide8.xml"/><Relationship Id="rId41" Type="http://schemas.openxmlformats.org/officeDocument/2006/relationships/slide" Target="slides/slide29.xml"/><Relationship Id="rId54" Type="http://schemas.openxmlformats.org/officeDocument/2006/relationships/slide" Target="slides/slide42.xml"/><Relationship Id="rId62" Type="http://schemas.openxmlformats.org/officeDocument/2006/relationships/slide" Target="slides/slide50.xml"/><Relationship Id="rId70" Type="http://schemas.openxmlformats.org/officeDocument/2006/relationships/slide" Target="slides/slide58.xml"/><Relationship Id="rId75" Type="http://schemas.openxmlformats.org/officeDocument/2006/relationships/slide" Target="slides/slide63.xml"/><Relationship Id="rId83" Type="http://schemas.microsoft.com/office/2015/10/relationships/revisionInfo" Target="revisionInfo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5" Type="http://schemas.openxmlformats.org/officeDocument/2006/relationships/slide" Target="slides/slide3.xml"/><Relationship Id="rId23" Type="http://schemas.openxmlformats.org/officeDocument/2006/relationships/slide" Target="slides/slide11.xml"/><Relationship Id="rId28" Type="http://schemas.openxmlformats.org/officeDocument/2006/relationships/slide" Target="slides/slide16.xml"/><Relationship Id="rId36" Type="http://schemas.openxmlformats.org/officeDocument/2006/relationships/slide" Target="slides/slide24.xml"/><Relationship Id="rId49" Type="http://schemas.openxmlformats.org/officeDocument/2006/relationships/slide" Target="slides/slide37.xml"/><Relationship Id="rId57" Type="http://schemas.openxmlformats.org/officeDocument/2006/relationships/slide" Target="slides/slide45.xml"/><Relationship Id="rId10" Type="http://schemas.openxmlformats.org/officeDocument/2006/relationships/slideMaster" Target="slideMasters/slideMaster7.xml"/><Relationship Id="rId31" Type="http://schemas.openxmlformats.org/officeDocument/2006/relationships/slide" Target="slides/slide19.xml"/><Relationship Id="rId44" Type="http://schemas.openxmlformats.org/officeDocument/2006/relationships/slide" Target="slides/slide32.xml"/><Relationship Id="rId52" Type="http://schemas.openxmlformats.org/officeDocument/2006/relationships/slide" Target="slides/slide40.xml"/><Relationship Id="rId60" Type="http://schemas.openxmlformats.org/officeDocument/2006/relationships/slide" Target="slides/slide48.xml"/><Relationship Id="rId65" Type="http://schemas.openxmlformats.org/officeDocument/2006/relationships/slide" Target="slides/slide53.xml"/><Relationship Id="rId73" Type="http://schemas.openxmlformats.org/officeDocument/2006/relationships/slide" Target="slides/slide61.xml"/><Relationship Id="rId78" Type="http://schemas.openxmlformats.org/officeDocument/2006/relationships/presProps" Target="presProps.xml"/><Relationship Id="rId81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Master" Target="slideMasters/slideMaster6.xml"/><Relationship Id="rId13" Type="http://schemas.openxmlformats.org/officeDocument/2006/relationships/slide" Target="slides/slide1.xml"/><Relationship Id="rId18" Type="http://schemas.openxmlformats.org/officeDocument/2006/relationships/slide" Target="slides/slide6.xml"/><Relationship Id="rId39" Type="http://schemas.openxmlformats.org/officeDocument/2006/relationships/slide" Target="slides/slide27.xml"/><Relationship Id="rId34" Type="http://schemas.openxmlformats.org/officeDocument/2006/relationships/slide" Target="slides/slide22.xml"/><Relationship Id="rId50" Type="http://schemas.openxmlformats.org/officeDocument/2006/relationships/slide" Target="slides/slide38.xml"/><Relationship Id="rId55" Type="http://schemas.openxmlformats.org/officeDocument/2006/relationships/slide" Target="slides/slide43.xml"/><Relationship Id="rId76" Type="http://schemas.openxmlformats.org/officeDocument/2006/relationships/slide" Target="slides/slide64.xml"/><Relationship Id="rId7" Type="http://schemas.openxmlformats.org/officeDocument/2006/relationships/slideMaster" Target="slideMasters/slideMaster4.xml"/><Relationship Id="rId71" Type="http://schemas.openxmlformats.org/officeDocument/2006/relationships/slide" Target="slides/slide59.xml"/><Relationship Id="rId2" Type="http://schemas.openxmlformats.org/officeDocument/2006/relationships/customXml" Target="../customXml/item2.xml"/><Relationship Id="rId29" Type="http://schemas.openxmlformats.org/officeDocument/2006/relationships/slide" Target="slides/slide17.xml"/><Relationship Id="rId24" Type="http://schemas.openxmlformats.org/officeDocument/2006/relationships/slide" Target="slides/slide12.xml"/><Relationship Id="rId40" Type="http://schemas.openxmlformats.org/officeDocument/2006/relationships/slide" Target="slides/slide28.xml"/><Relationship Id="rId45" Type="http://schemas.openxmlformats.org/officeDocument/2006/relationships/slide" Target="slides/slide33.xml"/><Relationship Id="rId66" Type="http://schemas.openxmlformats.org/officeDocument/2006/relationships/slide" Target="slides/slide54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Thierry Mellon" userId="9330538c-770b-4516-8c57-3db5cce86a24" providerId="ADAL" clId="{EFDC4FC2-95D7-4F38-A36B-ABA36C6E4917}"/>
    <pc:docChg chg="custSel modSld modMainMaster">
      <pc:chgData name="Thierry Mellon" userId="9330538c-770b-4516-8c57-3db5cce86a24" providerId="ADAL" clId="{EFDC4FC2-95D7-4F38-A36B-ABA36C6E4917}" dt="2026-06-01T15:44:44.917" v="3" actId="27636"/>
      <pc:docMkLst>
        <pc:docMk/>
      </pc:docMkLst>
      <pc:sldChg chg="modSp mod">
        <pc:chgData name="Thierry Mellon" userId="9330538c-770b-4516-8c57-3db5cce86a24" providerId="ADAL" clId="{EFDC4FC2-95D7-4F38-A36B-ABA36C6E4917}" dt="2026-06-01T15:44:44.917" v="3" actId="27636"/>
        <pc:sldMkLst>
          <pc:docMk/>
          <pc:sldMk cId="3198606097" sldId="257"/>
        </pc:sldMkLst>
        <pc:spChg chg="mod">
          <ac:chgData name="Thierry Mellon" userId="9330538c-770b-4516-8c57-3db5cce86a24" providerId="ADAL" clId="{EFDC4FC2-95D7-4F38-A36B-ABA36C6E4917}" dt="2026-06-01T15:44:44.917" v="3" actId="27636"/>
          <ac:spMkLst>
            <pc:docMk/>
            <pc:sldMk cId="3198606097" sldId="257"/>
            <ac:spMk id="72" creationId="{0A334955-5E01-4704-8392-A42659CF0AF0}"/>
          </ac:spMkLst>
        </pc:spChg>
        <pc:spChg chg="mod">
          <ac:chgData name="Thierry Mellon" userId="9330538c-770b-4516-8c57-3db5cce86a24" providerId="ADAL" clId="{EFDC4FC2-95D7-4F38-A36B-ABA36C6E4917}" dt="2026-06-01T15:44:44.916" v="2" actId="27636"/>
          <ac:spMkLst>
            <pc:docMk/>
            <pc:sldMk cId="3198606097" sldId="257"/>
            <ac:spMk id="74" creationId="{8A27FA1F-FB14-2F2A-6B2E-5E0CEE7D2968}"/>
          </ac:spMkLst>
        </pc:spChg>
      </pc:sldChg>
      <pc:sldMasterChg chg="modSp">
        <pc:chgData name="Thierry Mellon" userId="9330538c-770b-4516-8c57-3db5cce86a24" providerId="ADAL" clId="{EFDC4FC2-95D7-4F38-A36B-ABA36C6E4917}" dt="2026-06-01T15:43:55.316" v="1" actId="735"/>
        <pc:sldMasterMkLst>
          <pc:docMk/>
          <pc:sldMasterMk cId="4156964607" sldId="2147483648"/>
        </pc:sldMasterMkLst>
      </pc:sldMasterChg>
      <pc:sldMasterChg chg="modSldLayout">
        <pc:chgData name="Thierry Mellon" userId="9330538c-770b-4516-8c57-3db5cce86a24" providerId="ADAL" clId="{EFDC4FC2-95D7-4F38-A36B-ABA36C6E4917}" dt="2026-06-01T15:41:59.972" v="0" actId="735"/>
        <pc:sldMasterMkLst>
          <pc:docMk/>
          <pc:sldMasterMk cId="1908174761" sldId="2147483672"/>
        </pc:sldMasterMkLst>
        <pc:sldLayoutChg chg="modSp">
          <pc:chgData name="Thierry Mellon" userId="9330538c-770b-4516-8c57-3db5cce86a24" providerId="ADAL" clId="{EFDC4FC2-95D7-4F38-A36B-ABA36C6E4917}" dt="2026-06-01T15:41:59.972" v="0" actId="735"/>
          <pc:sldLayoutMkLst>
            <pc:docMk/>
            <pc:sldMasterMk cId="1908174761" sldId="2147483672"/>
            <pc:sldLayoutMk cId="1391063710" sldId="2147483682"/>
          </pc:sldLayoutMkLst>
        </pc:sldLayoutChg>
      </pc:sldMasterChg>
    </pc:docChg>
  </pc:docChgLst>
  <pc:docChgLst>
    <pc:chgData name="Johanne Côté" userId="S::jocot165@ulaval.ca::39e4fecd-4ba1-4a70-95d6-9c9bf44305ba" providerId="AD" clId="Web-{8FDC2272-9387-27F7-1080-BBD04332DDD1}"/>
    <pc:docChg chg="modSld">
      <pc:chgData name="Johanne Côté" userId="S::jocot165@ulaval.ca::39e4fecd-4ba1-4a70-95d6-9c9bf44305ba" providerId="AD" clId="Web-{8FDC2272-9387-27F7-1080-BBD04332DDD1}" dt="2026-05-28T19:25:18.520" v="1" actId="20577"/>
      <pc:docMkLst>
        <pc:docMk/>
      </pc:docMkLst>
    </pc:docChg>
  </pc:docChgLst>
  <pc:docChgLst>
    <pc:chgData name="Johanne Côté" userId="S::jocot165@ulaval.ca::39e4fecd-4ba1-4a70-95d6-9c9bf44305ba" providerId="AD" clId="Web-{73ADA3DB-75F6-6A25-5CEB-7B95C2667036}"/>
    <pc:docChg chg="modSld">
      <pc:chgData name="Johanne Côté" userId="S::jocot165@ulaval.ca::39e4fecd-4ba1-4a70-95d6-9c9bf44305ba" providerId="AD" clId="Web-{73ADA3DB-75F6-6A25-5CEB-7B95C2667036}" dt="2026-06-01T13:21:03.020" v="14" actId="20577"/>
      <pc:docMkLst>
        <pc:docMk/>
      </pc:docMkLst>
      <pc:sldChg chg="modSp">
        <pc:chgData name="Johanne Côté" userId="S::jocot165@ulaval.ca::39e4fecd-4ba1-4a70-95d6-9c9bf44305ba" providerId="AD" clId="Web-{73ADA3DB-75F6-6A25-5CEB-7B95C2667036}" dt="2026-06-01T13:21:03.020" v="14" actId="20577"/>
        <pc:sldMkLst>
          <pc:docMk/>
          <pc:sldMk cId="3459068957" sldId="357"/>
        </pc:sldMkLst>
        <pc:spChg chg="mod">
          <ac:chgData name="Johanne Côté" userId="S::jocot165@ulaval.ca::39e4fecd-4ba1-4a70-95d6-9c9bf44305ba" providerId="AD" clId="Web-{73ADA3DB-75F6-6A25-5CEB-7B95C2667036}" dt="2026-06-01T13:21:03.020" v="14" actId="20577"/>
          <ac:spMkLst>
            <pc:docMk/>
            <pc:sldMk cId="3459068957" sldId="357"/>
            <ac:spMk id="4" creationId="{380848A3-83FA-EC73-A025-CA6AF156D2B1}"/>
          </ac:spMkLst>
        </pc:spChg>
        <pc:spChg chg="mod">
          <ac:chgData name="Johanne Côté" userId="S::jocot165@ulaval.ca::39e4fecd-4ba1-4a70-95d6-9c9bf44305ba" providerId="AD" clId="Web-{73ADA3DB-75F6-6A25-5CEB-7B95C2667036}" dt="2026-06-01T13:20:00.035" v="1" actId="20577"/>
          <ac:spMkLst>
            <pc:docMk/>
            <pc:sldMk cId="3459068957" sldId="357"/>
            <ac:spMk id="5" creationId="{43B72808-AAC8-80B2-EABF-07F5F072DFAF}"/>
          </ac:spMkLst>
        </pc:spChg>
      </pc:sldChg>
    </pc:docChg>
  </pc:docChgLst>
  <pc:docChgLst>
    <pc:chgData name="Johanne Côté" userId="S::jocot165@ulaval.ca::39e4fecd-4ba1-4a70-95d6-9c9bf44305ba" providerId="AD" clId="Web-{C2F1537A-37CB-FDD7-BCCA-BE5FE86A933D}"/>
    <pc:docChg chg="modSld">
      <pc:chgData name="Johanne Côté" userId="S::jocot165@ulaval.ca::39e4fecd-4ba1-4a70-95d6-9c9bf44305ba" providerId="AD" clId="Web-{C2F1537A-37CB-FDD7-BCCA-BE5FE86A933D}" dt="2026-05-28T18:22:33.860" v="3" actId="20577"/>
      <pc:docMkLst>
        <pc:docMk/>
      </pc:docMkLst>
      <pc:sldChg chg="modSp">
        <pc:chgData name="Johanne Côté" userId="S::jocot165@ulaval.ca::39e4fecd-4ba1-4a70-95d6-9c9bf44305ba" providerId="AD" clId="Web-{C2F1537A-37CB-FDD7-BCCA-BE5FE86A933D}" dt="2026-05-28T18:22:33.860" v="3" actId="20577"/>
        <pc:sldMkLst>
          <pc:docMk/>
          <pc:sldMk cId="371034260" sldId="280"/>
        </pc:sldMkLst>
        <pc:spChg chg="mod">
          <ac:chgData name="Johanne Côté" userId="S::jocot165@ulaval.ca::39e4fecd-4ba1-4a70-95d6-9c9bf44305ba" providerId="AD" clId="Web-{C2F1537A-37CB-FDD7-BCCA-BE5FE86A933D}" dt="2026-05-28T18:22:33.860" v="3" actId="20577"/>
          <ac:spMkLst>
            <pc:docMk/>
            <pc:sldMk cId="371034260" sldId="280"/>
            <ac:spMk id="2" creationId="{06BA5E3A-6FDD-4591-FE2F-E6B03C6585B9}"/>
          </ac:spMkLst>
        </pc:spChg>
      </pc:sldChg>
    </pc:docChg>
  </pc:docChgLst>
  <pc:docChgLst>
    <pc:chgData name="Johanne Côté" userId="S::jocot165@ulaval.ca::39e4fecd-4ba1-4a70-95d6-9c9bf44305ba" providerId="AD" clId="Web-{06966F52-AE61-406E-9F12-090E347C34BB}"/>
    <pc:docChg chg="modSld">
      <pc:chgData name="Johanne Côté" userId="S::jocot165@ulaval.ca::39e4fecd-4ba1-4a70-95d6-9c9bf44305ba" providerId="AD" clId="Web-{06966F52-AE61-406E-9F12-090E347C34BB}" dt="2026-05-28T01:46:37.941" v="12" actId="20577"/>
      <pc:docMkLst>
        <pc:docMk/>
      </pc:docMkLst>
      <pc:sldChg chg="modSp">
        <pc:chgData name="Johanne Côté" userId="S::jocot165@ulaval.ca::39e4fecd-4ba1-4a70-95d6-9c9bf44305ba" providerId="AD" clId="Web-{06966F52-AE61-406E-9F12-090E347C34BB}" dt="2026-05-28T01:46:37.941" v="12" actId="20577"/>
        <pc:sldMkLst>
          <pc:docMk/>
          <pc:sldMk cId="3459068957" sldId="357"/>
        </pc:sldMkLst>
        <pc:spChg chg="mod">
          <ac:chgData name="Johanne Côté" userId="S::jocot165@ulaval.ca::39e4fecd-4ba1-4a70-95d6-9c9bf44305ba" providerId="AD" clId="Web-{06966F52-AE61-406E-9F12-090E347C34BB}" dt="2026-05-28T01:46:37.941" v="12" actId="20577"/>
          <ac:spMkLst>
            <pc:docMk/>
            <pc:sldMk cId="3459068957" sldId="357"/>
            <ac:spMk id="5" creationId="{43B72808-AAC8-80B2-EABF-07F5F072DFAF}"/>
          </ac:spMkLst>
        </pc:spChg>
      </pc:sldChg>
      <pc:sldChg chg="modSp">
        <pc:chgData name="Johanne Côté" userId="S::jocot165@ulaval.ca::39e4fecd-4ba1-4a70-95d6-9c9bf44305ba" providerId="AD" clId="Web-{06966F52-AE61-406E-9F12-090E347C34BB}" dt="2026-05-28T01:45:01.315" v="7" actId="20577"/>
        <pc:sldMkLst>
          <pc:docMk/>
          <pc:sldMk cId="1299258228" sldId="386"/>
        </pc:sldMkLst>
        <pc:spChg chg="mod">
          <ac:chgData name="Johanne Côté" userId="S::jocot165@ulaval.ca::39e4fecd-4ba1-4a70-95d6-9c9bf44305ba" providerId="AD" clId="Web-{06966F52-AE61-406E-9F12-090E347C34BB}" dt="2026-05-28T01:45:01.315" v="7" actId="20577"/>
          <ac:spMkLst>
            <pc:docMk/>
            <pc:sldMk cId="1299258228" sldId="386"/>
            <ac:spMk id="2" creationId="{39058299-6C82-73F4-3E0C-B2199F6325EC}"/>
          </ac:spMkLst>
        </pc:spChg>
      </pc:sldChg>
    </pc:docChg>
  </pc:docChgLst>
  <pc:docChgLst>
    <pc:chgData name="Johanne Côté" userId="39e4fecd-4ba1-4a70-95d6-9c9bf44305ba" providerId="ADAL" clId="{2BB8021D-3B22-5768-BAB7-96DA37DFA520}"/>
    <pc:docChg chg="delSld modSld modSection">
      <pc:chgData name="Johanne Côté" userId="39e4fecd-4ba1-4a70-95d6-9c9bf44305ba" providerId="ADAL" clId="{2BB8021D-3B22-5768-BAB7-96DA37DFA520}" dt="2026-06-01T13:19:05.777" v="11" actId="113"/>
      <pc:docMkLst>
        <pc:docMk/>
      </pc:docMkLst>
      <pc:sldChg chg="modSp mod">
        <pc:chgData name="Johanne Côté" userId="39e4fecd-4ba1-4a70-95d6-9c9bf44305ba" providerId="ADAL" clId="{2BB8021D-3B22-5768-BAB7-96DA37DFA520}" dt="2026-06-01T13:11:23.090" v="3" actId="2711"/>
        <pc:sldMkLst>
          <pc:docMk/>
          <pc:sldMk cId="2143490615" sldId="261"/>
        </pc:sldMkLst>
        <pc:spChg chg="mod">
          <ac:chgData name="Johanne Côté" userId="39e4fecd-4ba1-4a70-95d6-9c9bf44305ba" providerId="ADAL" clId="{2BB8021D-3B22-5768-BAB7-96DA37DFA520}" dt="2026-06-01T13:11:23.090" v="3" actId="2711"/>
          <ac:spMkLst>
            <pc:docMk/>
            <pc:sldMk cId="2143490615" sldId="261"/>
            <ac:spMk id="2" creationId="{86DDF769-A792-E917-0D9F-2C985CDE7E7A}"/>
          </ac:spMkLst>
        </pc:spChg>
      </pc:sldChg>
      <pc:sldChg chg="modSp mod">
        <pc:chgData name="Johanne Côté" userId="39e4fecd-4ba1-4a70-95d6-9c9bf44305ba" providerId="ADAL" clId="{2BB8021D-3B22-5768-BAB7-96DA37DFA520}" dt="2026-06-01T13:19:05.777" v="11" actId="113"/>
        <pc:sldMkLst>
          <pc:docMk/>
          <pc:sldMk cId="3459068957" sldId="357"/>
        </pc:sldMkLst>
        <pc:spChg chg="mod">
          <ac:chgData name="Johanne Côté" userId="39e4fecd-4ba1-4a70-95d6-9c9bf44305ba" providerId="ADAL" clId="{2BB8021D-3B22-5768-BAB7-96DA37DFA520}" dt="2026-06-01T13:19:05.777" v="11" actId="113"/>
          <ac:spMkLst>
            <pc:docMk/>
            <pc:sldMk cId="3459068957" sldId="357"/>
            <ac:spMk id="4" creationId="{380848A3-83FA-EC73-A025-CA6AF156D2B1}"/>
          </ac:spMkLst>
        </pc:spChg>
        <pc:spChg chg="mod">
          <ac:chgData name="Johanne Côté" userId="39e4fecd-4ba1-4a70-95d6-9c9bf44305ba" providerId="ADAL" clId="{2BB8021D-3B22-5768-BAB7-96DA37DFA520}" dt="2026-06-01T13:18:27.490" v="5" actId="2711"/>
          <ac:spMkLst>
            <pc:docMk/>
            <pc:sldMk cId="3459068957" sldId="357"/>
            <ac:spMk id="5" creationId="{43B72808-AAC8-80B2-EABF-07F5F072DFAF}"/>
          </ac:spMkLst>
        </pc:spChg>
      </pc:sldChg>
      <pc:sldChg chg="del">
        <pc:chgData name="Johanne Côté" userId="39e4fecd-4ba1-4a70-95d6-9c9bf44305ba" providerId="ADAL" clId="{2BB8021D-3B22-5768-BAB7-96DA37DFA520}" dt="2026-06-01T13:07:15.847" v="1" actId="2696"/>
        <pc:sldMkLst>
          <pc:docMk/>
          <pc:sldMk cId="1471583304" sldId="385"/>
        </pc:sldMkLst>
      </pc:sldChg>
    </pc:docChg>
  </pc:docChgLst>
  <pc:docChgLst>
    <pc:chgData name="Johanne Côté" userId="S::jocot165@ulaval.ca::39e4fecd-4ba1-4a70-95d6-9c9bf44305ba" providerId="AD" clId="Web-{3290472C-4756-C586-B80A-B7EEEAA99543}"/>
    <pc:docChg chg="modSld">
      <pc:chgData name="Johanne Côté" userId="S::jocot165@ulaval.ca::39e4fecd-4ba1-4a70-95d6-9c9bf44305ba" providerId="AD" clId="Web-{3290472C-4756-C586-B80A-B7EEEAA99543}" dt="2026-05-28T18:17:31.682" v="12" actId="20577"/>
      <pc:docMkLst>
        <pc:docMk/>
      </pc:docMkLst>
      <pc:sldChg chg="modSp">
        <pc:chgData name="Johanne Côté" userId="S::jocot165@ulaval.ca::39e4fecd-4ba1-4a70-95d6-9c9bf44305ba" providerId="AD" clId="Web-{3290472C-4756-C586-B80A-B7EEEAA99543}" dt="2026-05-28T18:17:31.682" v="12" actId="20577"/>
        <pc:sldMkLst>
          <pc:docMk/>
          <pc:sldMk cId="2143490615" sldId="261"/>
        </pc:sldMkLst>
        <pc:spChg chg="mod">
          <ac:chgData name="Johanne Côté" userId="S::jocot165@ulaval.ca::39e4fecd-4ba1-4a70-95d6-9c9bf44305ba" providerId="AD" clId="Web-{3290472C-4756-C586-B80A-B7EEEAA99543}" dt="2026-05-28T18:17:31.682" v="12" actId="20577"/>
          <ac:spMkLst>
            <pc:docMk/>
            <pc:sldMk cId="2143490615" sldId="261"/>
            <ac:spMk id="2" creationId="{86DDF769-A792-E917-0D9F-2C985CDE7E7A}"/>
          </ac:spMkLst>
        </pc:spChg>
      </pc:sldChg>
    </pc:docChg>
  </pc:docChgLst>
</pc:chgInfo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Feuille_de_calcul_Microsoft_Excel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Feuille_de_calcul_Microsoft_Excel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CA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Feuil1!$B$1</c:f>
              <c:strCache>
                <c:ptCount val="1"/>
                <c:pt idx="0">
                  <c:v>Série 1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Feuil1!$A$2:$A$5</c:f>
              <c:strCache>
                <c:ptCount val="4"/>
                <c:pt idx="0">
                  <c:v>Catégorie 1</c:v>
                </c:pt>
                <c:pt idx="1">
                  <c:v>Catégorie 2</c:v>
                </c:pt>
                <c:pt idx="2">
                  <c:v>Catégorie 3</c:v>
                </c:pt>
                <c:pt idx="3">
                  <c:v>Catégorie 4</c:v>
                </c:pt>
              </c:strCache>
            </c:strRef>
          </c:cat>
          <c:val>
            <c:numRef>
              <c:f>Feuil1!$B$2:$B$5</c:f>
              <c:numCache>
                <c:formatCode>General</c:formatCode>
                <c:ptCount val="4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F44-5F49-94D9-9E13898792BF}"/>
            </c:ext>
          </c:extLst>
        </c:ser>
        <c:ser>
          <c:idx val="1"/>
          <c:order val="1"/>
          <c:tx>
            <c:strRef>
              <c:f>Feuil1!$C$1</c:f>
              <c:strCache>
                <c:ptCount val="1"/>
                <c:pt idx="0">
                  <c:v>Série 2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Feuil1!$A$2:$A$5</c:f>
              <c:strCache>
                <c:ptCount val="4"/>
                <c:pt idx="0">
                  <c:v>Catégorie 1</c:v>
                </c:pt>
                <c:pt idx="1">
                  <c:v>Catégorie 2</c:v>
                </c:pt>
                <c:pt idx="2">
                  <c:v>Catégorie 3</c:v>
                </c:pt>
                <c:pt idx="3">
                  <c:v>Catégorie 4</c:v>
                </c:pt>
              </c:strCache>
            </c:strRef>
          </c:cat>
          <c:val>
            <c:numRef>
              <c:f>Feuil1!$C$2:$C$5</c:f>
              <c:numCache>
                <c:formatCode>General</c:formatCode>
                <c:ptCount val="4"/>
                <c:pt idx="0">
                  <c:v>2.4</c:v>
                </c:pt>
                <c:pt idx="1">
                  <c:v>4.4000000000000004</c:v>
                </c:pt>
                <c:pt idx="2">
                  <c:v>1.8</c:v>
                </c:pt>
                <c:pt idx="3">
                  <c:v>2.8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6F44-5F49-94D9-9E13898792BF}"/>
            </c:ext>
          </c:extLst>
        </c:ser>
        <c:ser>
          <c:idx val="2"/>
          <c:order val="2"/>
          <c:tx>
            <c:strRef>
              <c:f>Feuil1!$D$1</c:f>
              <c:strCache>
                <c:ptCount val="1"/>
                <c:pt idx="0">
                  <c:v>Série 3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Feuil1!$A$2:$A$5</c:f>
              <c:strCache>
                <c:ptCount val="4"/>
                <c:pt idx="0">
                  <c:v>Catégorie 1</c:v>
                </c:pt>
                <c:pt idx="1">
                  <c:v>Catégorie 2</c:v>
                </c:pt>
                <c:pt idx="2">
                  <c:v>Catégorie 3</c:v>
                </c:pt>
                <c:pt idx="3">
                  <c:v>Catégorie 4</c:v>
                </c:pt>
              </c:strCache>
            </c:strRef>
          </c:cat>
          <c:val>
            <c:numRef>
              <c:f>Feuil1!$D$2:$D$5</c:f>
              <c:numCache>
                <c:formatCode>General</c:formatCode>
                <c:ptCount val="4"/>
                <c:pt idx="0">
                  <c:v>2</c:v>
                </c:pt>
                <c:pt idx="1">
                  <c:v>2</c:v>
                </c:pt>
                <c:pt idx="2">
                  <c:v>3</c:v>
                </c:pt>
                <c:pt idx="3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6F44-5F49-94D9-9E13898792B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557640751"/>
        <c:axId val="559951919"/>
      </c:barChart>
      <c:catAx>
        <c:axId val="557640751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Overpass Medium" pitchFamily="2" charset="77"/>
                <a:ea typeface="+mn-ea"/>
                <a:cs typeface="+mn-cs"/>
              </a:defRPr>
            </a:pPr>
            <a:endParaRPr lang="fr-FR"/>
          </a:p>
        </c:txPr>
        <c:crossAx val="559951919"/>
        <c:crosses val="autoZero"/>
        <c:auto val="1"/>
        <c:lblAlgn val="ctr"/>
        <c:lblOffset val="100"/>
        <c:noMultiLvlLbl val="0"/>
      </c:catAx>
      <c:valAx>
        <c:axId val="559951919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Overpass Medium" pitchFamily="2" charset="77"/>
                <a:ea typeface="+mn-ea"/>
                <a:cs typeface="+mn-cs"/>
              </a:defRPr>
            </a:pPr>
            <a:endParaRPr lang="fr-FR"/>
          </a:p>
        </c:txPr>
        <c:crossAx val="557640751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31032819314199744"/>
          <c:y val="0.920919667014234"/>
          <c:w val="0.37934343962763195"/>
          <c:h val="5.9182033663639881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Overpass Medium" pitchFamily="2" charset="77"/>
              <a:ea typeface="+mn-ea"/>
              <a:cs typeface="+mn-cs"/>
            </a:defRPr>
          </a:pPr>
          <a:endParaRPr lang="fr-FR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fr-FR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CA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3520696276562797"/>
          <c:y val="0.11561670008022629"/>
          <c:w val="0.52958607446874406"/>
          <c:h val="0.74380849029753615"/>
        </c:manualLayout>
      </c:layout>
      <c:doughnutChart>
        <c:varyColors val="1"/>
        <c:ser>
          <c:idx val="0"/>
          <c:order val="0"/>
          <c:tx>
            <c:strRef>
              <c:f>Feuil1!$B$1</c:f>
              <c:strCache>
                <c:ptCount val="1"/>
                <c:pt idx="0">
                  <c:v>Ventes</c:v>
                </c:pt>
              </c:strCache>
            </c:strRef>
          </c:tx>
          <c:spPr>
            <a:ln>
              <a:noFill/>
            </a:ln>
            <a:scene3d>
              <a:camera prst="orthographicFront"/>
              <a:lightRig rig="threePt" dir="t"/>
            </a:scene3d>
          </c:spPr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/>
              <a:scene3d>
                <a:camera prst="orthographicFront"/>
                <a:lightRig rig="threePt" dir="t"/>
              </a:scene3d>
            </c:spPr>
            <c:extLst>
              <c:ext xmlns:c16="http://schemas.microsoft.com/office/drawing/2014/chart" uri="{C3380CC4-5D6E-409C-BE32-E72D297353CC}">
                <c16:uniqueId val="{00000001-9321-594E-AFB4-72227A4A652F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/>
              <a:scene3d>
                <a:camera prst="orthographicFront"/>
                <a:lightRig rig="threePt" dir="t"/>
              </a:scene3d>
            </c:spPr>
            <c:extLst>
              <c:ext xmlns:c16="http://schemas.microsoft.com/office/drawing/2014/chart" uri="{C3380CC4-5D6E-409C-BE32-E72D297353CC}">
                <c16:uniqueId val="{00000003-9321-594E-AFB4-72227A4A652F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>
                <a:noFill/>
              </a:ln>
              <a:effectLst/>
              <a:scene3d>
                <a:camera prst="orthographicFront"/>
                <a:lightRig rig="threePt" dir="t"/>
              </a:scene3d>
            </c:spPr>
            <c:extLst>
              <c:ext xmlns:c16="http://schemas.microsoft.com/office/drawing/2014/chart" uri="{C3380CC4-5D6E-409C-BE32-E72D297353CC}">
                <c16:uniqueId val="{00000005-9321-594E-AFB4-72227A4A652F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>
                <a:noFill/>
              </a:ln>
              <a:effectLst/>
              <a:scene3d>
                <a:camera prst="orthographicFront"/>
                <a:lightRig rig="threePt" dir="t"/>
              </a:scene3d>
            </c:spPr>
            <c:extLst>
              <c:ext xmlns:c16="http://schemas.microsoft.com/office/drawing/2014/chart" uri="{C3380CC4-5D6E-409C-BE32-E72D297353CC}">
                <c16:uniqueId val="{00000007-9321-594E-AFB4-72227A4A652F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lt1"/>
                    </a:solidFill>
                    <a:latin typeface="Overpass Black" pitchFamily="2" charset="77"/>
                    <a:ea typeface="+mn-ea"/>
                    <a:cs typeface="+mn-cs"/>
                  </a:defRPr>
                </a:pPr>
                <a:endParaRPr lang="fr-FR"/>
              </a:p>
            </c:txPr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Feuil1!$A$2:$A$5</c:f>
              <c:strCache>
                <c:ptCount val="4"/>
                <c:pt idx="0">
                  <c:v>1er trim.</c:v>
                </c:pt>
                <c:pt idx="1">
                  <c:v>2e trim.</c:v>
                </c:pt>
                <c:pt idx="2">
                  <c:v>3e trim.</c:v>
                </c:pt>
                <c:pt idx="3">
                  <c:v>4e trim.</c:v>
                </c:pt>
              </c:strCache>
            </c:strRef>
          </c:cat>
          <c:val>
            <c:numRef>
              <c:f>Feuil1!$B$2:$B$5</c:f>
              <c:numCache>
                <c:formatCode>General</c:formatCode>
                <c:ptCount val="4"/>
                <c:pt idx="0">
                  <c:v>8.1999999999999993</c:v>
                </c:pt>
                <c:pt idx="1">
                  <c:v>3.2</c:v>
                </c:pt>
                <c:pt idx="2">
                  <c:v>1.4</c:v>
                </c:pt>
                <c:pt idx="3">
                  <c:v>1.2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9321-594E-AFB4-72227A4A652F}"/>
            </c:ext>
          </c:extLst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  <c:holeSize val="50"/>
      </c:doughnutChart>
      <c:spPr>
        <a:noFill/>
        <a:ln>
          <a:noFill/>
        </a:ln>
        <a:effectLst/>
      </c:spPr>
    </c:plotArea>
    <c:legend>
      <c:legendPos val="t"/>
      <c:layout>
        <c:manualLayout>
          <c:xMode val="edge"/>
          <c:yMode val="edge"/>
          <c:x val="0.23265635774976412"/>
          <c:y val="0.93960423789490477"/>
          <c:w val="0.55212027942894593"/>
          <c:h val="6.0395762105095223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Overpass Medium" pitchFamily="2" charset="77"/>
              <a:ea typeface="+mn-ea"/>
              <a:cs typeface="+mn-cs"/>
            </a:defRPr>
          </a:pPr>
          <a:endParaRPr lang="fr-FR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fr-FR"/>
    </a:p>
  </c:txPr>
  <c:externalData r:id="rId1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8.xml"/></Relationships>
</file>

<file path=ppt/slideLayouts/_rels/slideLayout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8.xml"/></Relationships>
</file>

<file path=ppt/slideLayouts/_rels/slideLayout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8.xml"/></Relationships>
</file>

<file path=ppt/slideLayouts/_rels/slideLayout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9.xml"/></Relationships>
</file>

<file path=ppt/slideLayouts/_rels/slideLayout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9.xml"/></Relationships>
</file>

<file path=ppt/slideLayouts/_rels/slideLayout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9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uverture - Rouge Gauch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3257080-DAF4-4FFD-B40D-D59B037D62E3}"/>
              </a:ext>
            </a:extLst>
          </p:cNvPr>
          <p:cNvSpPr/>
          <p:nvPr userDrawn="1"/>
        </p:nvSpPr>
        <p:spPr>
          <a:xfrm>
            <a:off x="0" y="0"/>
            <a:ext cx="5183188" cy="5592873"/>
          </a:xfrm>
          <a:prstGeom prst="rect">
            <a:avLst/>
          </a:prstGeom>
          <a:solidFill>
            <a:srgbClr val="E3061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CA"/>
              <a:t>          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3F902DE7-D8C8-FC40-8B6C-47FA124A347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23982" y="1122363"/>
            <a:ext cx="4397339" cy="2387600"/>
          </a:xfrm>
          <a:prstGeom prst="rect">
            <a:avLst/>
          </a:prstGeom>
        </p:spPr>
        <p:txBody>
          <a:bodyPr anchor="t"/>
          <a:lstStyle>
            <a:lvl1pPr algn="l">
              <a:defRPr sz="4800">
                <a:solidFill>
                  <a:schemeClr val="bg1"/>
                </a:solidFill>
              </a:defRPr>
            </a:lvl1pPr>
          </a:lstStyle>
          <a:p>
            <a:r>
              <a:rPr lang="fr-CA"/>
              <a:t>Modifier le style du titre</a:t>
            </a:r>
          </a:p>
        </p:txBody>
      </p:sp>
      <p:sp>
        <p:nvSpPr>
          <p:cNvPr id="7" name="Espace réservé pour une image  2">
            <a:extLst>
              <a:ext uri="{FF2B5EF4-FFF2-40B4-BE49-F238E27FC236}">
                <a16:creationId xmlns:a16="http://schemas.microsoft.com/office/drawing/2014/main" id="{9990186B-BCF2-970F-0323-9C76DEADC87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7" y="0"/>
            <a:ext cx="7008813" cy="559287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CA"/>
          </a:p>
        </p:txBody>
      </p:sp>
      <p:sp>
        <p:nvSpPr>
          <p:cNvPr id="13" name="Espace réservé du texte 12">
            <a:extLst>
              <a:ext uri="{FF2B5EF4-FFF2-40B4-BE49-F238E27FC236}">
                <a16:creationId xmlns:a16="http://schemas.microsoft.com/office/drawing/2014/main" id="{20D636C2-726B-5059-E1B8-FE41F3C5F794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23875" y="3546530"/>
            <a:ext cx="4397375" cy="669925"/>
          </a:xfrm>
          <a:prstGeom prst="rect">
            <a:avLst/>
          </a:prstGeom>
        </p:spPr>
        <p:txBody>
          <a:bodyPr anchor="b"/>
          <a:lstStyle>
            <a:lvl1pPr>
              <a:defRPr sz="1200">
                <a:solidFill>
                  <a:schemeClr val="bg1"/>
                </a:solidFill>
              </a:defRPr>
            </a:lvl1pPr>
          </a:lstStyle>
          <a:p>
            <a:pPr lvl="0"/>
            <a:r>
              <a:rPr lang="fr-CA"/>
              <a:t>Présenté par</a:t>
            </a:r>
            <a:br>
              <a:rPr lang="fr-CA"/>
            </a:br>
            <a:r>
              <a:rPr lang="fr-CA"/>
              <a:t>Date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1C3E1E8F-6CB5-5C1E-987D-3C8A155AE3C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23874" y="4560408"/>
            <a:ext cx="2450886" cy="6876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730559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uverture - Rouge Milie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C7C54546-8144-BCDF-3E43-D517150C654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" y="0"/>
            <a:ext cx="12192000" cy="5592874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43257080-DAF4-4FFD-B40D-D59B037D62E3}"/>
              </a:ext>
            </a:extLst>
          </p:cNvPr>
          <p:cNvSpPr/>
          <p:nvPr userDrawn="1"/>
        </p:nvSpPr>
        <p:spPr>
          <a:xfrm>
            <a:off x="1998921" y="0"/>
            <a:ext cx="5183188" cy="5592873"/>
          </a:xfrm>
          <a:prstGeom prst="rect">
            <a:avLst/>
          </a:prstGeom>
          <a:solidFill>
            <a:srgbClr val="E3061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/>
              <a:t>          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3F902DE7-D8C8-FC40-8B6C-47FA124A347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416577" y="1041400"/>
            <a:ext cx="4397339" cy="2387600"/>
          </a:xfrm>
          <a:prstGeom prst="rect">
            <a:avLst/>
          </a:prstGeom>
        </p:spPr>
        <p:txBody>
          <a:bodyPr anchor="t"/>
          <a:lstStyle>
            <a:lvl1pPr algn="l">
              <a:defRPr sz="4800">
                <a:solidFill>
                  <a:schemeClr val="bg1"/>
                </a:solidFill>
              </a:defRPr>
            </a:lvl1pPr>
          </a:lstStyle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13" name="Espace réservé du texte 12">
            <a:extLst>
              <a:ext uri="{FF2B5EF4-FFF2-40B4-BE49-F238E27FC236}">
                <a16:creationId xmlns:a16="http://schemas.microsoft.com/office/drawing/2014/main" id="{20D636C2-726B-5059-E1B8-FE41F3C5F794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2416470" y="3462356"/>
            <a:ext cx="4397375" cy="669925"/>
          </a:xfrm>
          <a:prstGeom prst="rect">
            <a:avLst/>
          </a:prstGeom>
        </p:spPr>
        <p:txBody>
          <a:bodyPr anchor="b"/>
          <a:lstStyle>
            <a:lvl1pPr>
              <a:defRPr sz="1200">
                <a:solidFill>
                  <a:schemeClr val="bg1"/>
                </a:solidFill>
              </a:defRPr>
            </a:lvl1pPr>
          </a:lstStyle>
          <a:p>
            <a:pPr lvl="0"/>
            <a:r>
              <a:rPr lang="fr-CA"/>
              <a:t>Présenté par</a:t>
            </a:r>
            <a:br>
              <a:rPr lang="fr-CA"/>
            </a:br>
            <a:r>
              <a:rPr lang="fr-CA"/>
              <a:t>Date</a:t>
            </a:r>
            <a:endParaRPr lang="fr-FR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F1305B17-5215-F66E-91C8-15D88844A6D5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2416470" y="4561459"/>
            <a:ext cx="2450886" cy="6876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54030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uverture - Jaune Gauch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3257080-DAF4-4FFD-B40D-D59B037D62E3}"/>
              </a:ext>
            </a:extLst>
          </p:cNvPr>
          <p:cNvSpPr/>
          <p:nvPr userDrawn="1"/>
        </p:nvSpPr>
        <p:spPr>
          <a:xfrm>
            <a:off x="0" y="0"/>
            <a:ext cx="5183188" cy="5592873"/>
          </a:xfrm>
          <a:prstGeom prst="rect">
            <a:avLst/>
          </a:prstGeom>
          <a:solidFill>
            <a:srgbClr val="FECC0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/>
              <a:t>          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3F902DE7-D8C8-FC40-8B6C-47FA124A347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23982" y="1122363"/>
            <a:ext cx="4397339" cy="2387600"/>
          </a:xfrm>
          <a:prstGeom prst="rect">
            <a:avLst/>
          </a:prstGeom>
        </p:spPr>
        <p:txBody>
          <a:bodyPr anchor="t"/>
          <a:lstStyle>
            <a:lvl1pPr algn="l">
              <a:defRPr sz="4800">
                <a:solidFill>
                  <a:schemeClr val="tx1"/>
                </a:solidFill>
              </a:defRPr>
            </a:lvl1pPr>
          </a:lstStyle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7" name="Espace réservé pour une image  2">
            <a:extLst>
              <a:ext uri="{FF2B5EF4-FFF2-40B4-BE49-F238E27FC236}">
                <a16:creationId xmlns:a16="http://schemas.microsoft.com/office/drawing/2014/main" id="{9990186B-BCF2-970F-0323-9C76DEADC87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7" y="0"/>
            <a:ext cx="7008813" cy="559287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13" name="Espace réservé du texte 12">
            <a:extLst>
              <a:ext uri="{FF2B5EF4-FFF2-40B4-BE49-F238E27FC236}">
                <a16:creationId xmlns:a16="http://schemas.microsoft.com/office/drawing/2014/main" id="{20D636C2-726B-5059-E1B8-FE41F3C5F794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23875" y="3546530"/>
            <a:ext cx="4397375" cy="669925"/>
          </a:xfrm>
          <a:prstGeom prst="rect">
            <a:avLst/>
          </a:prstGeom>
        </p:spPr>
        <p:txBody>
          <a:bodyPr anchor="b"/>
          <a:lstStyle>
            <a:lvl1pPr>
              <a:defRPr sz="1200">
                <a:solidFill>
                  <a:schemeClr val="tx1"/>
                </a:solidFill>
              </a:defRPr>
            </a:lvl1pPr>
          </a:lstStyle>
          <a:p>
            <a:pPr lvl="0"/>
            <a:r>
              <a:rPr lang="fr-CA"/>
              <a:t>Présenté par</a:t>
            </a:r>
            <a:br>
              <a:rPr lang="fr-CA"/>
            </a:br>
            <a:r>
              <a:rPr lang="fr-CA"/>
              <a:t>Date</a:t>
            </a:r>
            <a:endParaRPr lang="fr-FR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3BBF3CB4-7FB6-0C0D-340E-6B065333ED2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23874" y="4561458"/>
            <a:ext cx="2450886" cy="6876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577107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uverture - Jaune Milie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C7C54546-8144-BCDF-3E43-D517150C654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" y="0"/>
            <a:ext cx="12192000" cy="5592874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43257080-DAF4-4FFD-B40D-D59B037D62E3}"/>
              </a:ext>
            </a:extLst>
          </p:cNvPr>
          <p:cNvSpPr/>
          <p:nvPr userDrawn="1"/>
        </p:nvSpPr>
        <p:spPr>
          <a:xfrm>
            <a:off x="1998921" y="0"/>
            <a:ext cx="5183188" cy="5592873"/>
          </a:xfrm>
          <a:prstGeom prst="rect">
            <a:avLst/>
          </a:prstGeom>
          <a:solidFill>
            <a:srgbClr val="FECC0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/>
              <a:t>          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3F902DE7-D8C8-FC40-8B6C-47FA124A347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416577" y="1041400"/>
            <a:ext cx="4397339" cy="2387600"/>
          </a:xfrm>
          <a:prstGeom prst="rect">
            <a:avLst/>
          </a:prstGeom>
        </p:spPr>
        <p:txBody>
          <a:bodyPr anchor="t"/>
          <a:lstStyle>
            <a:lvl1pPr algn="l">
              <a:defRPr sz="4800">
                <a:solidFill>
                  <a:schemeClr val="tx1"/>
                </a:solidFill>
              </a:defRPr>
            </a:lvl1pPr>
          </a:lstStyle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13" name="Espace réservé du texte 12">
            <a:extLst>
              <a:ext uri="{FF2B5EF4-FFF2-40B4-BE49-F238E27FC236}">
                <a16:creationId xmlns:a16="http://schemas.microsoft.com/office/drawing/2014/main" id="{20D636C2-726B-5059-E1B8-FE41F3C5F794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2416470" y="3429000"/>
            <a:ext cx="4397375" cy="669925"/>
          </a:xfrm>
          <a:prstGeom prst="rect">
            <a:avLst/>
          </a:prstGeom>
        </p:spPr>
        <p:txBody>
          <a:bodyPr anchor="b"/>
          <a:lstStyle>
            <a:lvl1pPr>
              <a:defRPr sz="1200">
                <a:solidFill>
                  <a:schemeClr val="tx1"/>
                </a:solidFill>
              </a:defRPr>
            </a:lvl1pPr>
          </a:lstStyle>
          <a:p>
            <a:pPr lvl="0"/>
            <a:r>
              <a:rPr lang="fr-CA" dirty="0"/>
              <a:t>Présenté par</a:t>
            </a:r>
            <a:br>
              <a:rPr lang="fr-CA" dirty="0"/>
            </a:br>
            <a:r>
              <a:rPr lang="fr-CA" dirty="0"/>
              <a:t>Date</a:t>
            </a:r>
            <a:endParaRPr lang="fr-FR" dirty="0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39959FDF-77D4-DE2D-1C05-7CE7847F7B89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2416470" y="4561458"/>
            <a:ext cx="2450886" cy="6876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788825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uverture - Gris Gauch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3257080-DAF4-4FFD-B40D-D59B037D62E3}"/>
              </a:ext>
            </a:extLst>
          </p:cNvPr>
          <p:cNvSpPr/>
          <p:nvPr userDrawn="1"/>
        </p:nvSpPr>
        <p:spPr>
          <a:xfrm>
            <a:off x="0" y="0"/>
            <a:ext cx="5183188" cy="5592873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/>
              <a:t>          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3F902DE7-D8C8-FC40-8B6C-47FA124A347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23982" y="1122363"/>
            <a:ext cx="4397339" cy="2387600"/>
          </a:xfrm>
          <a:prstGeom prst="rect">
            <a:avLst/>
          </a:prstGeom>
        </p:spPr>
        <p:txBody>
          <a:bodyPr anchor="t"/>
          <a:lstStyle>
            <a:lvl1pPr algn="l">
              <a:defRPr sz="4800">
                <a:solidFill>
                  <a:schemeClr val="bg1"/>
                </a:solidFill>
              </a:defRPr>
            </a:lvl1pPr>
          </a:lstStyle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7" name="Espace réservé pour une image  2">
            <a:extLst>
              <a:ext uri="{FF2B5EF4-FFF2-40B4-BE49-F238E27FC236}">
                <a16:creationId xmlns:a16="http://schemas.microsoft.com/office/drawing/2014/main" id="{9990186B-BCF2-970F-0323-9C76DEADC87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7" y="0"/>
            <a:ext cx="7008813" cy="559287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13" name="Espace réservé du texte 12">
            <a:extLst>
              <a:ext uri="{FF2B5EF4-FFF2-40B4-BE49-F238E27FC236}">
                <a16:creationId xmlns:a16="http://schemas.microsoft.com/office/drawing/2014/main" id="{20D636C2-726B-5059-E1B8-FE41F3C5F794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23875" y="3546530"/>
            <a:ext cx="4397375" cy="669925"/>
          </a:xfrm>
          <a:prstGeom prst="rect">
            <a:avLst/>
          </a:prstGeom>
        </p:spPr>
        <p:txBody>
          <a:bodyPr anchor="b"/>
          <a:lstStyle>
            <a:lvl1pPr>
              <a:defRPr sz="1200">
                <a:solidFill>
                  <a:schemeClr val="bg1"/>
                </a:solidFill>
              </a:defRPr>
            </a:lvl1pPr>
          </a:lstStyle>
          <a:p>
            <a:pPr lvl="0"/>
            <a:r>
              <a:rPr lang="fr-CA"/>
              <a:t>Présenté par</a:t>
            </a:r>
            <a:br>
              <a:rPr lang="fr-CA"/>
            </a:br>
            <a:r>
              <a:rPr lang="fr-CA"/>
              <a:t>Date</a:t>
            </a:r>
            <a:endParaRPr lang="fr-FR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0FFA1A71-A228-A45C-8C69-637450BEB57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23873" y="4560859"/>
            <a:ext cx="2450886" cy="6876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887897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uverture - Gris Milie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C7C54546-8144-BCDF-3E43-D517150C654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" y="0"/>
            <a:ext cx="12192000" cy="5592874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43257080-DAF4-4FFD-B40D-D59B037D62E3}"/>
              </a:ext>
            </a:extLst>
          </p:cNvPr>
          <p:cNvSpPr/>
          <p:nvPr userDrawn="1"/>
        </p:nvSpPr>
        <p:spPr>
          <a:xfrm>
            <a:off x="2023563" y="1"/>
            <a:ext cx="5183188" cy="5592873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/>
              <a:t>          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3F902DE7-D8C8-FC40-8B6C-47FA124A347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416577" y="1041400"/>
            <a:ext cx="4397339" cy="2387600"/>
          </a:xfrm>
          <a:prstGeom prst="rect">
            <a:avLst/>
          </a:prstGeom>
        </p:spPr>
        <p:txBody>
          <a:bodyPr anchor="t"/>
          <a:lstStyle>
            <a:lvl1pPr algn="l">
              <a:defRPr sz="4800">
                <a:solidFill>
                  <a:schemeClr val="bg1"/>
                </a:solidFill>
              </a:defRPr>
            </a:lvl1pPr>
          </a:lstStyle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13" name="Espace réservé du texte 12">
            <a:extLst>
              <a:ext uri="{FF2B5EF4-FFF2-40B4-BE49-F238E27FC236}">
                <a16:creationId xmlns:a16="http://schemas.microsoft.com/office/drawing/2014/main" id="{20D636C2-726B-5059-E1B8-FE41F3C5F794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2416470" y="3440323"/>
            <a:ext cx="4397375" cy="669925"/>
          </a:xfrm>
          <a:prstGeom prst="rect">
            <a:avLst/>
          </a:prstGeom>
        </p:spPr>
        <p:txBody>
          <a:bodyPr anchor="b"/>
          <a:lstStyle>
            <a:lvl1pPr>
              <a:defRPr sz="1200">
                <a:solidFill>
                  <a:schemeClr val="bg1"/>
                </a:solidFill>
              </a:defRPr>
            </a:lvl1pPr>
          </a:lstStyle>
          <a:p>
            <a:pPr lvl="0"/>
            <a:r>
              <a:rPr lang="fr-CA" dirty="0"/>
              <a:t>Présenté par</a:t>
            </a:r>
            <a:br>
              <a:rPr lang="fr-CA" dirty="0"/>
            </a:br>
            <a:r>
              <a:rPr lang="fr-CA" dirty="0"/>
              <a:t>Date</a:t>
            </a:r>
            <a:endParaRPr lang="fr-FR" dirty="0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0029C702-2BEC-3BFE-F575-434D893D785E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2416470" y="4560859"/>
            <a:ext cx="2450886" cy="6876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01871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le des matières - Rou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>
            <a:extLst>
              <a:ext uri="{FF2B5EF4-FFF2-40B4-BE49-F238E27FC236}">
                <a16:creationId xmlns:a16="http://schemas.microsoft.com/office/drawing/2014/main" id="{A891FE7F-6597-245C-8A20-6FF34D86C8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16264" y="1034451"/>
            <a:ext cx="8269358" cy="563527"/>
          </a:xfrm>
          <a:prstGeom prst="rect">
            <a:avLst/>
          </a:prstGeom>
        </p:spPr>
        <p:txBody>
          <a:bodyPr anchor="t"/>
          <a:lstStyle>
            <a:lvl1pPr algn="l">
              <a:defRPr sz="3200"/>
            </a:lvl1pPr>
          </a:lstStyle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5" name="Espace réservé du texte 3">
            <a:extLst>
              <a:ext uri="{FF2B5EF4-FFF2-40B4-BE49-F238E27FC236}">
                <a16:creationId xmlns:a16="http://schemas.microsoft.com/office/drawing/2014/main" id="{B2165132-73D3-7E24-6F50-18F217D682F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916264" y="1831895"/>
            <a:ext cx="8269358" cy="3991653"/>
          </a:xfrm>
          <a:prstGeom prst="rect">
            <a:avLst/>
          </a:prstGeom>
        </p:spPr>
        <p:txBody>
          <a:bodyPr/>
          <a:lstStyle>
            <a:lvl1pPr marL="0" indent="0" algn="l">
              <a:buClr>
                <a:srgbClr val="FF0000"/>
              </a:buClr>
              <a:buFont typeface="Arial" panose="020B0604020202020204" pitchFamily="34" charset="0"/>
              <a:buChar char="•"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CA"/>
              <a:t>Cliquez pour modifier les styles du texte du masque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BF26C43-12FF-3451-CF86-8182063994ED}"/>
              </a:ext>
            </a:extLst>
          </p:cNvPr>
          <p:cNvSpPr/>
          <p:nvPr userDrawn="1"/>
        </p:nvSpPr>
        <p:spPr>
          <a:xfrm rot="5400000">
            <a:off x="5787654" y="-5787655"/>
            <a:ext cx="616689" cy="12192000"/>
          </a:xfrm>
          <a:prstGeom prst="rect">
            <a:avLst/>
          </a:prstGeom>
          <a:solidFill>
            <a:srgbClr val="E3061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/>
              <a:t>          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BA0A6BF0-1B08-A39C-1854-AF8BDD4EE0A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020709" y="6215410"/>
            <a:ext cx="2844487" cy="3959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17763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le des matières - Jau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>
            <a:extLst>
              <a:ext uri="{FF2B5EF4-FFF2-40B4-BE49-F238E27FC236}">
                <a16:creationId xmlns:a16="http://schemas.microsoft.com/office/drawing/2014/main" id="{A891FE7F-6597-245C-8A20-6FF34D86C8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16264" y="1034451"/>
            <a:ext cx="8269358" cy="563527"/>
          </a:xfrm>
          <a:prstGeom prst="rect">
            <a:avLst/>
          </a:prstGeom>
        </p:spPr>
        <p:txBody>
          <a:bodyPr anchor="t"/>
          <a:lstStyle>
            <a:lvl1pPr algn="l">
              <a:defRPr sz="3200"/>
            </a:lvl1pPr>
          </a:lstStyle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5" name="Espace réservé du texte 3">
            <a:extLst>
              <a:ext uri="{FF2B5EF4-FFF2-40B4-BE49-F238E27FC236}">
                <a16:creationId xmlns:a16="http://schemas.microsoft.com/office/drawing/2014/main" id="{B2165132-73D3-7E24-6F50-18F217D682F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916264" y="1831895"/>
            <a:ext cx="8269358" cy="3991653"/>
          </a:xfrm>
          <a:prstGeom prst="rect">
            <a:avLst/>
          </a:prstGeom>
        </p:spPr>
        <p:txBody>
          <a:bodyPr/>
          <a:lstStyle>
            <a:lvl1pPr marL="0" indent="0" algn="l">
              <a:buClr>
                <a:srgbClr val="262626"/>
              </a:buClr>
              <a:buFont typeface="Arial" panose="020B0604020202020204" pitchFamily="34" charset="0"/>
              <a:buChar char="•"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CA"/>
              <a:t>Cliquez pour modifier les styles du texte du masque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BF26C43-12FF-3451-CF86-8182063994ED}"/>
              </a:ext>
            </a:extLst>
          </p:cNvPr>
          <p:cNvSpPr/>
          <p:nvPr userDrawn="1"/>
        </p:nvSpPr>
        <p:spPr>
          <a:xfrm rot="5400000">
            <a:off x="5787657" y="-5787655"/>
            <a:ext cx="616689" cy="12192000"/>
          </a:xfrm>
          <a:prstGeom prst="rect">
            <a:avLst/>
          </a:prstGeom>
          <a:solidFill>
            <a:srgbClr val="FECC0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/>
              <a:t>          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78653975-C148-83A0-7803-4EFF3D04FA6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020709" y="6215410"/>
            <a:ext cx="2844487" cy="3959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106371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le des matières - Gr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>
            <a:extLst>
              <a:ext uri="{FF2B5EF4-FFF2-40B4-BE49-F238E27FC236}">
                <a16:creationId xmlns:a16="http://schemas.microsoft.com/office/drawing/2014/main" id="{A891FE7F-6597-245C-8A20-6FF34D86C8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16264" y="1034451"/>
            <a:ext cx="8269358" cy="563527"/>
          </a:xfrm>
          <a:prstGeom prst="rect">
            <a:avLst/>
          </a:prstGeom>
        </p:spPr>
        <p:txBody>
          <a:bodyPr anchor="t"/>
          <a:lstStyle>
            <a:lvl1pPr algn="l">
              <a:defRPr sz="3200"/>
            </a:lvl1pPr>
          </a:lstStyle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5" name="Espace réservé du texte 3">
            <a:extLst>
              <a:ext uri="{FF2B5EF4-FFF2-40B4-BE49-F238E27FC236}">
                <a16:creationId xmlns:a16="http://schemas.microsoft.com/office/drawing/2014/main" id="{B2165132-73D3-7E24-6F50-18F217D682F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916264" y="1831895"/>
            <a:ext cx="8269358" cy="3991653"/>
          </a:xfrm>
          <a:prstGeom prst="rect">
            <a:avLst/>
          </a:prstGeom>
        </p:spPr>
        <p:txBody>
          <a:bodyPr/>
          <a:lstStyle>
            <a:lvl1pPr marL="0" indent="0" algn="l">
              <a:buClr>
                <a:srgbClr val="E30613"/>
              </a:buClr>
              <a:buFont typeface="Arial" panose="020B0604020202020204" pitchFamily="34" charset="0"/>
              <a:buChar char="•"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CA"/>
              <a:t>Cliquez pour modifier les styles du texte du masque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BF26C43-12FF-3451-CF86-8182063994ED}"/>
              </a:ext>
            </a:extLst>
          </p:cNvPr>
          <p:cNvSpPr/>
          <p:nvPr userDrawn="1"/>
        </p:nvSpPr>
        <p:spPr>
          <a:xfrm rot="5400000">
            <a:off x="5787657" y="-5787655"/>
            <a:ext cx="616689" cy="121920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/>
              <a:t>          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C02D9A42-7303-082D-9673-84353753233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020709" y="6215410"/>
            <a:ext cx="2844487" cy="3959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608323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ercalaire - Rouge Image 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>
            <a:extLst>
              <a:ext uri="{FF2B5EF4-FFF2-40B4-BE49-F238E27FC236}">
                <a16:creationId xmlns:a16="http://schemas.microsoft.com/office/drawing/2014/main" id="{73C128FF-8B6F-2ECC-D525-DFE8655802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3341" y="786810"/>
            <a:ext cx="2594529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5" name="Espace réservé pour une image  2">
            <a:extLst>
              <a:ext uri="{FF2B5EF4-FFF2-40B4-BE49-F238E27FC236}">
                <a16:creationId xmlns:a16="http://schemas.microsoft.com/office/drawing/2014/main" id="{83A25C29-601E-7B73-63A2-13C5BFBCBD8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4221126" y="0"/>
            <a:ext cx="7970874" cy="685799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B147F2A7-EF4D-08A8-94A4-3A342513B085}"/>
              </a:ext>
            </a:extLst>
          </p:cNvPr>
          <p:cNvSpPr/>
          <p:nvPr userDrawn="1"/>
        </p:nvSpPr>
        <p:spPr>
          <a:xfrm>
            <a:off x="3604437" y="0"/>
            <a:ext cx="616689" cy="6857999"/>
          </a:xfrm>
          <a:prstGeom prst="rect">
            <a:avLst/>
          </a:prstGeom>
          <a:solidFill>
            <a:srgbClr val="E3061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/>
              <a:t>          </a:t>
            </a:r>
          </a:p>
        </p:txBody>
      </p:sp>
    </p:spTree>
    <p:extLst>
      <p:ext uri="{BB962C8B-B14F-4D97-AF65-F5344CB8AC3E}">
        <p14:creationId xmlns:p14="http://schemas.microsoft.com/office/powerpoint/2010/main" val="319873928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ercalaire - Rouge image 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656B634-B417-51A8-F253-83EDFCD862F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564372" y="861238"/>
            <a:ext cx="4430233" cy="1600200"/>
          </a:xfrm>
        </p:spPr>
        <p:txBody>
          <a:bodyPr anchor="t"/>
          <a:lstStyle>
            <a:lvl1pPr>
              <a:defRPr sz="3600"/>
            </a:lvl1pPr>
          </a:lstStyle>
          <a:p>
            <a:r>
              <a:rPr lang="fr-CA"/>
              <a:t>Modifier le style </a:t>
            </a:r>
            <a:br>
              <a:rPr lang="fr-CA"/>
            </a:br>
            <a:r>
              <a:rPr lang="fr-CA"/>
              <a:t>du titre</a:t>
            </a:r>
            <a:endParaRPr lang="fr-FR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9463402F-96F7-DA54-A3C5-BA8C3A9E4A33}"/>
              </a:ext>
            </a:extLst>
          </p:cNvPr>
          <p:cNvSpPr/>
          <p:nvPr userDrawn="1"/>
        </p:nvSpPr>
        <p:spPr>
          <a:xfrm>
            <a:off x="4221126" y="-1"/>
            <a:ext cx="616689" cy="6857999"/>
          </a:xfrm>
          <a:prstGeom prst="rect">
            <a:avLst/>
          </a:prstGeom>
          <a:solidFill>
            <a:srgbClr val="E3061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/>
              <a:t>          </a:t>
            </a:r>
          </a:p>
        </p:txBody>
      </p:sp>
    </p:spTree>
    <p:extLst>
      <p:ext uri="{BB962C8B-B14F-4D97-AF65-F5344CB8AC3E}">
        <p14:creationId xmlns:p14="http://schemas.microsoft.com/office/powerpoint/2010/main" val="16410253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ercalaire - Jaune Image 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656B634-B417-51A8-F253-83EDFCD862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3341" y="786810"/>
            <a:ext cx="2594529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9752D9D8-9785-6A73-6720-3BDB66A6FD0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4221126" y="0"/>
            <a:ext cx="7970874" cy="685799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627058E4-C50D-AE72-AB60-B08DB13291E6}"/>
              </a:ext>
            </a:extLst>
          </p:cNvPr>
          <p:cNvSpPr/>
          <p:nvPr userDrawn="1"/>
        </p:nvSpPr>
        <p:spPr>
          <a:xfrm>
            <a:off x="3604437" y="0"/>
            <a:ext cx="616689" cy="6857999"/>
          </a:xfrm>
          <a:prstGeom prst="rect">
            <a:avLst/>
          </a:prstGeom>
          <a:solidFill>
            <a:srgbClr val="FECC0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/>
              <a:t>          </a:t>
            </a:r>
          </a:p>
        </p:txBody>
      </p:sp>
    </p:spTree>
    <p:extLst>
      <p:ext uri="{BB962C8B-B14F-4D97-AF65-F5344CB8AC3E}">
        <p14:creationId xmlns:p14="http://schemas.microsoft.com/office/powerpoint/2010/main" val="45333885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ercalaire - R/G Image 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EE4B5970-E012-B13C-7ECC-034E91DA7EAA}"/>
              </a:ext>
            </a:extLst>
          </p:cNvPr>
          <p:cNvSpPr/>
          <p:nvPr userDrawn="1"/>
        </p:nvSpPr>
        <p:spPr>
          <a:xfrm>
            <a:off x="1" y="0"/>
            <a:ext cx="3827720" cy="6857999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/>
              <a:t>          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C656B634-B417-51A8-F253-83EDFCD862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3341" y="786810"/>
            <a:ext cx="2594529" cy="1600200"/>
          </a:xfrm>
        </p:spPr>
        <p:txBody>
          <a:bodyPr anchor="b"/>
          <a:lstStyle>
            <a:lvl1pPr>
              <a:defRPr sz="3200">
                <a:solidFill>
                  <a:schemeClr val="bg1"/>
                </a:solidFill>
              </a:defRPr>
            </a:lvl1pPr>
          </a:lstStyle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9752D9D8-9785-6A73-6720-3BDB66A6FD0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4221126" y="0"/>
            <a:ext cx="7970874" cy="685799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627058E4-C50D-AE72-AB60-B08DB13291E6}"/>
              </a:ext>
            </a:extLst>
          </p:cNvPr>
          <p:cNvSpPr/>
          <p:nvPr userDrawn="1"/>
        </p:nvSpPr>
        <p:spPr>
          <a:xfrm>
            <a:off x="3604437" y="0"/>
            <a:ext cx="616689" cy="6857999"/>
          </a:xfrm>
          <a:prstGeom prst="rect">
            <a:avLst/>
          </a:prstGeom>
          <a:solidFill>
            <a:srgbClr val="E3061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/>
              <a:t>          </a:t>
            </a:r>
          </a:p>
        </p:txBody>
      </p:sp>
    </p:spTree>
    <p:extLst>
      <p:ext uri="{BB962C8B-B14F-4D97-AF65-F5344CB8AC3E}">
        <p14:creationId xmlns:p14="http://schemas.microsoft.com/office/powerpoint/2010/main" val="423345776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ercalaire - J/G Image 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EE4B5970-E012-B13C-7ECC-034E91DA7EAA}"/>
              </a:ext>
            </a:extLst>
          </p:cNvPr>
          <p:cNvSpPr/>
          <p:nvPr userDrawn="1"/>
        </p:nvSpPr>
        <p:spPr>
          <a:xfrm>
            <a:off x="1" y="0"/>
            <a:ext cx="3604436" cy="6857999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/>
              <a:t>          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C656B634-B417-51A8-F253-83EDFCD862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3341" y="786810"/>
            <a:ext cx="2594529" cy="1600200"/>
          </a:xfrm>
        </p:spPr>
        <p:txBody>
          <a:bodyPr anchor="b"/>
          <a:lstStyle>
            <a:lvl1pPr>
              <a:defRPr sz="3200">
                <a:solidFill>
                  <a:schemeClr val="bg1"/>
                </a:solidFill>
              </a:defRPr>
            </a:lvl1pPr>
          </a:lstStyle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9752D9D8-9785-6A73-6720-3BDB66A6FD0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4221126" y="0"/>
            <a:ext cx="7970874" cy="685799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627058E4-C50D-AE72-AB60-B08DB13291E6}"/>
              </a:ext>
            </a:extLst>
          </p:cNvPr>
          <p:cNvSpPr/>
          <p:nvPr userDrawn="1"/>
        </p:nvSpPr>
        <p:spPr>
          <a:xfrm>
            <a:off x="3604437" y="0"/>
            <a:ext cx="616689" cy="6857999"/>
          </a:xfrm>
          <a:prstGeom prst="rect">
            <a:avLst/>
          </a:prstGeom>
          <a:solidFill>
            <a:srgbClr val="FECC0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/>
              <a:t>          </a:t>
            </a:r>
          </a:p>
        </p:txBody>
      </p:sp>
    </p:spTree>
    <p:extLst>
      <p:ext uri="{BB962C8B-B14F-4D97-AF65-F5344CB8AC3E}">
        <p14:creationId xmlns:p14="http://schemas.microsoft.com/office/powerpoint/2010/main" val="306849104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ercalaire - R/G Gauch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>
            <a:extLst>
              <a:ext uri="{FF2B5EF4-FFF2-40B4-BE49-F238E27FC236}">
                <a16:creationId xmlns:a16="http://schemas.microsoft.com/office/drawing/2014/main" id="{34239137-A823-B95E-3ED3-91821D0E18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3341" y="786810"/>
            <a:ext cx="336047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0C8B328-2AB4-4791-5178-65A3A7F5858A}"/>
              </a:ext>
            </a:extLst>
          </p:cNvPr>
          <p:cNvSpPr/>
          <p:nvPr userDrawn="1"/>
        </p:nvSpPr>
        <p:spPr>
          <a:xfrm>
            <a:off x="4699591" y="-1"/>
            <a:ext cx="7492409" cy="6857999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/>
              <a:t>          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2A7E494B-6260-02EA-BCED-AD830BBE38F8}"/>
              </a:ext>
            </a:extLst>
          </p:cNvPr>
          <p:cNvSpPr/>
          <p:nvPr userDrawn="1"/>
        </p:nvSpPr>
        <p:spPr>
          <a:xfrm>
            <a:off x="4221126" y="-1"/>
            <a:ext cx="616689" cy="6857999"/>
          </a:xfrm>
          <a:prstGeom prst="rect">
            <a:avLst/>
          </a:prstGeom>
          <a:solidFill>
            <a:srgbClr val="E3061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/>
              <a:t>          </a:t>
            </a:r>
          </a:p>
        </p:txBody>
      </p:sp>
    </p:spTree>
    <p:extLst>
      <p:ext uri="{BB962C8B-B14F-4D97-AF65-F5344CB8AC3E}">
        <p14:creationId xmlns:p14="http://schemas.microsoft.com/office/powerpoint/2010/main" val="97381732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ercalaire - R/G Dro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656B634-B417-51A8-F253-83EDFCD862F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582094" y="871869"/>
            <a:ext cx="4430233" cy="1600200"/>
          </a:xfrm>
        </p:spPr>
        <p:txBody>
          <a:bodyPr anchor="t"/>
          <a:lstStyle>
            <a:lvl1pPr>
              <a:defRPr sz="3600">
                <a:solidFill>
                  <a:schemeClr val="tx1"/>
                </a:solidFill>
              </a:defRPr>
            </a:lvl1pPr>
          </a:lstStyle>
          <a:p>
            <a:r>
              <a:rPr lang="fr-CA"/>
              <a:t>Modifier le style </a:t>
            </a:r>
            <a:br>
              <a:rPr lang="fr-CA"/>
            </a:br>
            <a:r>
              <a:rPr lang="fr-CA"/>
              <a:t>du titre</a:t>
            </a:r>
            <a:endParaRPr lang="fr-FR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683AF341-F889-EE7D-A7CD-6633CF2DB01B}"/>
              </a:ext>
            </a:extLst>
          </p:cNvPr>
          <p:cNvSpPr/>
          <p:nvPr userDrawn="1"/>
        </p:nvSpPr>
        <p:spPr>
          <a:xfrm>
            <a:off x="0" y="0"/>
            <a:ext cx="4375229" cy="6857999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/>
              <a:t>          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BED697A2-0DE4-FA91-207D-167C476FAE3E}"/>
              </a:ext>
            </a:extLst>
          </p:cNvPr>
          <p:cNvSpPr/>
          <p:nvPr userDrawn="1"/>
        </p:nvSpPr>
        <p:spPr>
          <a:xfrm>
            <a:off x="4221126" y="-1"/>
            <a:ext cx="616689" cy="6857999"/>
          </a:xfrm>
          <a:prstGeom prst="rect">
            <a:avLst/>
          </a:prstGeom>
          <a:solidFill>
            <a:srgbClr val="E3061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/>
              <a:t>          </a:t>
            </a:r>
          </a:p>
        </p:txBody>
      </p:sp>
    </p:spTree>
    <p:extLst>
      <p:ext uri="{BB962C8B-B14F-4D97-AF65-F5344CB8AC3E}">
        <p14:creationId xmlns:p14="http://schemas.microsoft.com/office/powerpoint/2010/main" val="12429921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ercalaire - J/G Gauch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>
            <a:extLst>
              <a:ext uri="{FF2B5EF4-FFF2-40B4-BE49-F238E27FC236}">
                <a16:creationId xmlns:a16="http://schemas.microsoft.com/office/drawing/2014/main" id="{34239137-A823-B95E-3ED3-91821D0E18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3341" y="786810"/>
            <a:ext cx="336047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0C8B328-2AB4-4791-5178-65A3A7F5858A}"/>
              </a:ext>
            </a:extLst>
          </p:cNvPr>
          <p:cNvSpPr/>
          <p:nvPr userDrawn="1"/>
        </p:nvSpPr>
        <p:spPr>
          <a:xfrm>
            <a:off x="4699591" y="-1"/>
            <a:ext cx="7492409" cy="6857999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/>
              <a:t>          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2A7E494B-6260-02EA-BCED-AD830BBE38F8}"/>
              </a:ext>
            </a:extLst>
          </p:cNvPr>
          <p:cNvSpPr/>
          <p:nvPr userDrawn="1"/>
        </p:nvSpPr>
        <p:spPr>
          <a:xfrm>
            <a:off x="4221126" y="-1"/>
            <a:ext cx="616689" cy="6857999"/>
          </a:xfrm>
          <a:prstGeom prst="rect">
            <a:avLst/>
          </a:prstGeom>
          <a:solidFill>
            <a:srgbClr val="FECC0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/>
              <a:t>          </a:t>
            </a:r>
          </a:p>
        </p:txBody>
      </p:sp>
    </p:spTree>
    <p:extLst>
      <p:ext uri="{BB962C8B-B14F-4D97-AF65-F5344CB8AC3E}">
        <p14:creationId xmlns:p14="http://schemas.microsoft.com/office/powerpoint/2010/main" val="400823050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ercalaire - J/G Dro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656B634-B417-51A8-F253-83EDFCD862F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582094" y="871869"/>
            <a:ext cx="4430233" cy="1600200"/>
          </a:xfrm>
        </p:spPr>
        <p:txBody>
          <a:bodyPr anchor="t"/>
          <a:lstStyle>
            <a:lvl1pPr>
              <a:defRPr sz="3600">
                <a:solidFill>
                  <a:schemeClr val="tx1"/>
                </a:solidFill>
              </a:defRPr>
            </a:lvl1pPr>
          </a:lstStyle>
          <a:p>
            <a:r>
              <a:rPr lang="fr-CA"/>
              <a:t>Modifier le style </a:t>
            </a:r>
            <a:br>
              <a:rPr lang="fr-CA"/>
            </a:br>
            <a:r>
              <a:rPr lang="fr-CA"/>
              <a:t>du titre</a:t>
            </a:r>
            <a:endParaRPr lang="fr-FR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683AF341-F889-EE7D-A7CD-6633CF2DB01B}"/>
              </a:ext>
            </a:extLst>
          </p:cNvPr>
          <p:cNvSpPr/>
          <p:nvPr userDrawn="1"/>
        </p:nvSpPr>
        <p:spPr>
          <a:xfrm>
            <a:off x="0" y="0"/>
            <a:ext cx="4375229" cy="6857999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/>
              <a:t>          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BED697A2-0DE4-FA91-207D-167C476FAE3E}"/>
              </a:ext>
            </a:extLst>
          </p:cNvPr>
          <p:cNvSpPr/>
          <p:nvPr userDrawn="1"/>
        </p:nvSpPr>
        <p:spPr>
          <a:xfrm>
            <a:off x="4221126" y="-1"/>
            <a:ext cx="616689" cy="6857999"/>
          </a:xfrm>
          <a:prstGeom prst="rect">
            <a:avLst/>
          </a:prstGeom>
          <a:solidFill>
            <a:srgbClr val="FECC0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/>
              <a:t>          </a:t>
            </a:r>
          </a:p>
        </p:txBody>
      </p:sp>
    </p:spTree>
    <p:extLst>
      <p:ext uri="{BB962C8B-B14F-4D97-AF65-F5344CB8AC3E}">
        <p14:creationId xmlns:p14="http://schemas.microsoft.com/office/powerpoint/2010/main" val="177241569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u - Rouge 1 Image 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A6D5ACBB-79E7-13A6-586C-A3C0D75A8AD1}"/>
              </a:ext>
            </a:extLst>
          </p:cNvPr>
          <p:cNvSpPr/>
          <p:nvPr userDrawn="1"/>
        </p:nvSpPr>
        <p:spPr>
          <a:xfrm flipH="1">
            <a:off x="1" y="-1"/>
            <a:ext cx="2451797" cy="6857999"/>
          </a:xfrm>
          <a:prstGeom prst="rect">
            <a:avLst/>
          </a:prstGeom>
          <a:solidFill>
            <a:srgbClr val="E3061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/>
              <a:t>          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BDBD6996-E990-1F18-E766-BEAAD9323A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49206" y="754910"/>
            <a:ext cx="6850915" cy="1600200"/>
          </a:xfrm>
          <a:prstGeom prst="rect">
            <a:avLst/>
          </a:prstGeom>
        </p:spPr>
        <p:txBody>
          <a:bodyPr anchor="ctr"/>
          <a:lstStyle>
            <a:lvl1pPr>
              <a:defRPr sz="3200"/>
            </a:lvl1pPr>
          </a:lstStyle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14F43669-B9ED-F709-D27A-0CE99CB80FA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749206" y="2355110"/>
            <a:ext cx="6850915" cy="343963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CA"/>
              <a:t>Cliquez pour modifier les styles du texte du masque</a:t>
            </a:r>
          </a:p>
        </p:txBody>
      </p:sp>
      <p:sp>
        <p:nvSpPr>
          <p:cNvPr id="9" name="Espace réservé pour une image  2">
            <a:extLst>
              <a:ext uri="{FF2B5EF4-FFF2-40B4-BE49-F238E27FC236}">
                <a16:creationId xmlns:a16="http://schemas.microsoft.com/office/drawing/2014/main" id="{B6E196CB-17D3-AA5B-2D21-2C1B4B6F6562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472273" y="754911"/>
            <a:ext cx="3798276" cy="503983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0076061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u - Rouge 2 Images 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DBD6996-E990-1F18-E766-BEAAD9323A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49206" y="754910"/>
            <a:ext cx="6850915" cy="1600200"/>
          </a:xfrm>
          <a:prstGeom prst="rect">
            <a:avLst/>
          </a:prstGeom>
        </p:spPr>
        <p:txBody>
          <a:bodyPr anchor="ctr"/>
          <a:lstStyle>
            <a:lvl1pPr>
              <a:defRPr sz="3200"/>
            </a:lvl1pPr>
          </a:lstStyle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14F43669-B9ED-F709-D27A-0CE99CB80FA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749206" y="2355110"/>
            <a:ext cx="6850915" cy="343963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CA"/>
              <a:t>Cliquez pour modifier les styles du texte du masque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418045BE-1EE9-7B2B-7D17-45F498ADBF47}"/>
              </a:ext>
            </a:extLst>
          </p:cNvPr>
          <p:cNvSpPr/>
          <p:nvPr userDrawn="1"/>
        </p:nvSpPr>
        <p:spPr>
          <a:xfrm flipH="1">
            <a:off x="1" y="-1"/>
            <a:ext cx="2451797" cy="6857999"/>
          </a:xfrm>
          <a:prstGeom prst="rect">
            <a:avLst/>
          </a:prstGeom>
          <a:solidFill>
            <a:srgbClr val="E3061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/>
              <a:t>          </a:t>
            </a:r>
          </a:p>
        </p:txBody>
      </p:sp>
      <p:sp>
        <p:nvSpPr>
          <p:cNvPr id="6" name="Espace réservé pour une image  2">
            <a:extLst>
              <a:ext uri="{FF2B5EF4-FFF2-40B4-BE49-F238E27FC236}">
                <a16:creationId xmlns:a16="http://schemas.microsoft.com/office/drawing/2014/main" id="{C77B10B6-1562-5EDF-D1F6-FC2F05FB0503}"/>
              </a:ext>
            </a:extLst>
          </p:cNvPr>
          <p:cNvSpPr>
            <a:spLocks noGrp="1"/>
          </p:cNvSpPr>
          <p:nvPr>
            <p:ph type="pic" idx="13"/>
          </p:nvPr>
        </p:nvSpPr>
        <p:spPr>
          <a:xfrm>
            <a:off x="835603" y="754910"/>
            <a:ext cx="2779468" cy="229308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7" name="Espace réservé pour une image  2">
            <a:extLst>
              <a:ext uri="{FF2B5EF4-FFF2-40B4-BE49-F238E27FC236}">
                <a16:creationId xmlns:a16="http://schemas.microsoft.com/office/drawing/2014/main" id="{37DC0859-3247-191F-A3D1-BA9CF5BA63DB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835603" y="3498110"/>
            <a:ext cx="2779468" cy="229308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9838968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u - Rouge Gauch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DBD6996-E990-1F18-E766-BEAAD9323A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34120" y="754910"/>
            <a:ext cx="8666002" cy="1600200"/>
          </a:xfrm>
          <a:prstGeom prst="rect">
            <a:avLst/>
          </a:prstGeom>
        </p:spPr>
        <p:txBody>
          <a:bodyPr anchor="ctr"/>
          <a:lstStyle>
            <a:lvl1pPr>
              <a:defRPr sz="3200"/>
            </a:lvl1pPr>
          </a:lstStyle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14F43669-B9ED-F709-D27A-0CE99CB80FA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2934120" y="2355110"/>
            <a:ext cx="8666002" cy="343963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CA"/>
              <a:t>Cliquez pour modifier les styles du texte du masque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418045BE-1EE9-7B2B-7D17-45F498ADBF47}"/>
              </a:ext>
            </a:extLst>
          </p:cNvPr>
          <p:cNvSpPr/>
          <p:nvPr userDrawn="1"/>
        </p:nvSpPr>
        <p:spPr>
          <a:xfrm flipH="1">
            <a:off x="1" y="-1"/>
            <a:ext cx="2451797" cy="6857999"/>
          </a:xfrm>
          <a:prstGeom prst="rect">
            <a:avLst/>
          </a:prstGeom>
          <a:solidFill>
            <a:srgbClr val="E3061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/>
              <a:t>          </a:t>
            </a:r>
          </a:p>
        </p:txBody>
      </p:sp>
    </p:spTree>
    <p:extLst>
      <p:ext uri="{BB962C8B-B14F-4D97-AF65-F5344CB8AC3E}">
        <p14:creationId xmlns:p14="http://schemas.microsoft.com/office/powerpoint/2010/main" val="106465441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u - Jaune 1 Image 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A6D5ACBB-79E7-13A6-586C-A3C0D75A8AD1}"/>
              </a:ext>
            </a:extLst>
          </p:cNvPr>
          <p:cNvSpPr/>
          <p:nvPr userDrawn="1"/>
        </p:nvSpPr>
        <p:spPr>
          <a:xfrm flipH="1">
            <a:off x="1" y="-1"/>
            <a:ext cx="2451797" cy="6857999"/>
          </a:xfrm>
          <a:prstGeom prst="rect">
            <a:avLst/>
          </a:prstGeom>
          <a:solidFill>
            <a:srgbClr val="FECC0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/>
              <a:t>          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BDBD6996-E990-1F18-E766-BEAAD9323A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49206" y="754910"/>
            <a:ext cx="6850915" cy="1600200"/>
          </a:xfrm>
          <a:prstGeom prst="rect">
            <a:avLst/>
          </a:prstGeom>
        </p:spPr>
        <p:txBody>
          <a:bodyPr anchor="ctr"/>
          <a:lstStyle>
            <a:lvl1pPr>
              <a:defRPr sz="3200"/>
            </a:lvl1pPr>
          </a:lstStyle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14F43669-B9ED-F709-D27A-0CE99CB80FA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749206" y="2355110"/>
            <a:ext cx="6850915" cy="343963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CA"/>
              <a:t>Cliquez pour modifier les styles du texte du masque</a:t>
            </a:r>
          </a:p>
        </p:txBody>
      </p:sp>
      <p:sp>
        <p:nvSpPr>
          <p:cNvPr id="5" name="Espace réservé pour une image  2">
            <a:extLst>
              <a:ext uri="{FF2B5EF4-FFF2-40B4-BE49-F238E27FC236}">
                <a16:creationId xmlns:a16="http://schemas.microsoft.com/office/drawing/2014/main" id="{91D5D77E-99BA-60F5-A306-271D4D398E85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472273" y="754911"/>
            <a:ext cx="3798276" cy="503983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40844095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u - Jaune 2 Images 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DBD6996-E990-1F18-E766-BEAAD9323A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49206" y="754910"/>
            <a:ext cx="6850915" cy="1600200"/>
          </a:xfrm>
          <a:prstGeom prst="rect">
            <a:avLst/>
          </a:prstGeom>
        </p:spPr>
        <p:txBody>
          <a:bodyPr anchor="ctr"/>
          <a:lstStyle>
            <a:lvl1pPr>
              <a:defRPr sz="3200"/>
            </a:lvl1pPr>
          </a:lstStyle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14F43669-B9ED-F709-D27A-0CE99CB80FA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749206" y="2355110"/>
            <a:ext cx="6850915" cy="343963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CA"/>
              <a:t>Cliquez pour modifier les styles du texte du masque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418045BE-1EE9-7B2B-7D17-45F498ADBF47}"/>
              </a:ext>
            </a:extLst>
          </p:cNvPr>
          <p:cNvSpPr/>
          <p:nvPr userDrawn="1"/>
        </p:nvSpPr>
        <p:spPr>
          <a:xfrm flipH="1">
            <a:off x="0" y="0"/>
            <a:ext cx="2451797" cy="6857999"/>
          </a:xfrm>
          <a:prstGeom prst="rect">
            <a:avLst/>
          </a:prstGeom>
          <a:solidFill>
            <a:srgbClr val="FECC0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/>
              <a:t>          </a:t>
            </a:r>
          </a:p>
        </p:txBody>
      </p:sp>
      <p:sp>
        <p:nvSpPr>
          <p:cNvPr id="6" name="Espace réservé pour une image  2">
            <a:extLst>
              <a:ext uri="{FF2B5EF4-FFF2-40B4-BE49-F238E27FC236}">
                <a16:creationId xmlns:a16="http://schemas.microsoft.com/office/drawing/2014/main" id="{086D9A0D-B8EF-9300-D110-0D6F36965A33}"/>
              </a:ext>
            </a:extLst>
          </p:cNvPr>
          <p:cNvSpPr>
            <a:spLocks noGrp="1"/>
          </p:cNvSpPr>
          <p:nvPr>
            <p:ph type="pic" idx="13"/>
          </p:nvPr>
        </p:nvSpPr>
        <p:spPr>
          <a:xfrm>
            <a:off x="835603" y="754910"/>
            <a:ext cx="2779468" cy="229308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7" name="Espace réservé pour une image  2">
            <a:extLst>
              <a:ext uri="{FF2B5EF4-FFF2-40B4-BE49-F238E27FC236}">
                <a16:creationId xmlns:a16="http://schemas.microsoft.com/office/drawing/2014/main" id="{3D169FE8-65BB-98AB-E2B6-ADD2BDE9AEB5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835603" y="3498110"/>
            <a:ext cx="2779468" cy="229308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26479889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u - Jaune Gauch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DBD6996-E990-1F18-E766-BEAAD9323A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34120" y="754910"/>
            <a:ext cx="8666002" cy="1600200"/>
          </a:xfrm>
          <a:prstGeom prst="rect">
            <a:avLst/>
          </a:prstGeom>
        </p:spPr>
        <p:txBody>
          <a:bodyPr anchor="ctr"/>
          <a:lstStyle>
            <a:lvl1pPr>
              <a:defRPr sz="3200"/>
            </a:lvl1pPr>
          </a:lstStyle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14F43669-B9ED-F709-D27A-0CE99CB80FA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2934120" y="2355110"/>
            <a:ext cx="8666002" cy="343963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CA"/>
              <a:t>Cliquez pour modifier les styles du texte du masque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418045BE-1EE9-7B2B-7D17-45F498ADBF47}"/>
              </a:ext>
            </a:extLst>
          </p:cNvPr>
          <p:cNvSpPr/>
          <p:nvPr userDrawn="1"/>
        </p:nvSpPr>
        <p:spPr>
          <a:xfrm flipH="1">
            <a:off x="1" y="-1"/>
            <a:ext cx="2451797" cy="6857999"/>
          </a:xfrm>
          <a:prstGeom prst="rect">
            <a:avLst/>
          </a:prstGeom>
          <a:solidFill>
            <a:srgbClr val="FECC0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/>
              <a:t>          </a:t>
            </a:r>
          </a:p>
        </p:txBody>
      </p:sp>
    </p:spTree>
    <p:extLst>
      <p:ext uri="{BB962C8B-B14F-4D97-AF65-F5344CB8AC3E}">
        <p14:creationId xmlns:p14="http://schemas.microsoft.com/office/powerpoint/2010/main" val="2077475579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u - Gris 1 Image 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A6D5ACBB-79E7-13A6-586C-A3C0D75A8AD1}"/>
              </a:ext>
            </a:extLst>
          </p:cNvPr>
          <p:cNvSpPr/>
          <p:nvPr userDrawn="1"/>
        </p:nvSpPr>
        <p:spPr>
          <a:xfrm flipH="1">
            <a:off x="1" y="-1"/>
            <a:ext cx="2451797" cy="6857999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/>
              <a:t>          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BDBD6996-E990-1F18-E766-BEAAD9323A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49206" y="754910"/>
            <a:ext cx="6850915" cy="1600200"/>
          </a:xfrm>
          <a:prstGeom prst="rect">
            <a:avLst/>
          </a:prstGeom>
        </p:spPr>
        <p:txBody>
          <a:bodyPr anchor="ctr"/>
          <a:lstStyle>
            <a:lvl1pPr>
              <a:defRPr sz="3200"/>
            </a:lvl1pPr>
          </a:lstStyle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14F43669-B9ED-F709-D27A-0CE99CB80FA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749206" y="2355110"/>
            <a:ext cx="6850915" cy="343963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CA"/>
              <a:t>Cliquez pour modifier les styles du texte du masque</a:t>
            </a:r>
          </a:p>
        </p:txBody>
      </p:sp>
      <p:sp>
        <p:nvSpPr>
          <p:cNvPr id="5" name="Espace réservé pour une image  2">
            <a:extLst>
              <a:ext uri="{FF2B5EF4-FFF2-40B4-BE49-F238E27FC236}">
                <a16:creationId xmlns:a16="http://schemas.microsoft.com/office/drawing/2014/main" id="{4C0AF839-1213-5295-2B98-AB49D8479394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472273" y="754911"/>
            <a:ext cx="3798276" cy="503983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32283665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u - Gris 2 Images 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DBD6996-E990-1F18-E766-BEAAD9323A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49206" y="754910"/>
            <a:ext cx="6850915" cy="1600200"/>
          </a:xfrm>
          <a:prstGeom prst="rect">
            <a:avLst/>
          </a:prstGeom>
        </p:spPr>
        <p:txBody>
          <a:bodyPr anchor="ctr"/>
          <a:lstStyle>
            <a:lvl1pPr>
              <a:defRPr sz="3200"/>
            </a:lvl1pPr>
          </a:lstStyle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14F43669-B9ED-F709-D27A-0CE99CB80FA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749206" y="2355110"/>
            <a:ext cx="6850915" cy="343963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CA"/>
              <a:t>Cliquez pour modifier les styles du texte du masque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418045BE-1EE9-7B2B-7D17-45F498ADBF47}"/>
              </a:ext>
            </a:extLst>
          </p:cNvPr>
          <p:cNvSpPr/>
          <p:nvPr userDrawn="1"/>
        </p:nvSpPr>
        <p:spPr>
          <a:xfrm flipH="1">
            <a:off x="0" y="1"/>
            <a:ext cx="2451797" cy="6857999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/>
              <a:t>          </a:t>
            </a:r>
          </a:p>
        </p:txBody>
      </p:sp>
      <p:sp>
        <p:nvSpPr>
          <p:cNvPr id="6" name="Espace réservé pour une image  2">
            <a:extLst>
              <a:ext uri="{FF2B5EF4-FFF2-40B4-BE49-F238E27FC236}">
                <a16:creationId xmlns:a16="http://schemas.microsoft.com/office/drawing/2014/main" id="{F9A3338C-126F-760C-EFCB-C00211036910}"/>
              </a:ext>
            </a:extLst>
          </p:cNvPr>
          <p:cNvSpPr>
            <a:spLocks noGrp="1"/>
          </p:cNvSpPr>
          <p:nvPr>
            <p:ph type="pic" idx="13"/>
          </p:nvPr>
        </p:nvSpPr>
        <p:spPr>
          <a:xfrm>
            <a:off x="835603" y="754910"/>
            <a:ext cx="2779468" cy="229308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7" name="Espace réservé pour une image  2">
            <a:extLst>
              <a:ext uri="{FF2B5EF4-FFF2-40B4-BE49-F238E27FC236}">
                <a16:creationId xmlns:a16="http://schemas.microsoft.com/office/drawing/2014/main" id="{393965E0-E20C-A89A-1AD4-2B4F3B576C9F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835603" y="3498110"/>
            <a:ext cx="2779468" cy="229308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20277894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u - Gris Gauch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DBD6996-E990-1F18-E766-BEAAD9323A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34120" y="754910"/>
            <a:ext cx="8666002" cy="1600200"/>
          </a:xfrm>
          <a:prstGeom prst="rect">
            <a:avLst/>
          </a:prstGeom>
        </p:spPr>
        <p:txBody>
          <a:bodyPr anchor="ctr"/>
          <a:lstStyle>
            <a:lvl1pPr>
              <a:defRPr sz="3200"/>
            </a:lvl1pPr>
          </a:lstStyle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14F43669-B9ED-F709-D27A-0CE99CB80FA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2934120" y="2355110"/>
            <a:ext cx="8666002" cy="343963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CA"/>
              <a:t>Cliquez pour modifier les styles du texte du masque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418045BE-1EE9-7B2B-7D17-45F498ADBF47}"/>
              </a:ext>
            </a:extLst>
          </p:cNvPr>
          <p:cNvSpPr/>
          <p:nvPr userDrawn="1"/>
        </p:nvSpPr>
        <p:spPr>
          <a:xfrm flipH="1">
            <a:off x="1" y="-1"/>
            <a:ext cx="2451797" cy="6857999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/>
              <a:t>          </a:t>
            </a:r>
          </a:p>
        </p:txBody>
      </p:sp>
    </p:spTree>
    <p:extLst>
      <p:ext uri="{BB962C8B-B14F-4D97-AF65-F5344CB8AC3E}">
        <p14:creationId xmlns:p14="http://schemas.microsoft.com/office/powerpoint/2010/main" val="3359648187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u - Rouge Milie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DBD6996-E990-1F18-E766-BEAAD9323A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4425" y="754910"/>
            <a:ext cx="3067842" cy="5039834"/>
          </a:xfrm>
          <a:prstGeom prst="rect">
            <a:avLst/>
          </a:prstGeom>
        </p:spPr>
        <p:txBody>
          <a:bodyPr anchor="t"/>
          <a:lstStyle>
            <a:lvl1pPr>
              <a:defRPr sz="3200"/>
            </a:lvl1pPr>
          </a:lstStyle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14F43669-B9ED-F709-D27A-0CE99CB80FA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053776" y="2001520"/>
            <a:ext cx="6546345" cy="379322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CA"/>
              <a:t>Cliquez pour modifier les styles du texte du masque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37A010FD-F200-2774-4DA1-DE44C31B0020}"/>
              </a:ext>
            </a:extLst>
          </p:cNvPr>
          <p:cNvSpPr/>
          <p:nvPr userDrawn="1"/>
        </p:nvSpPr>
        <p:spPr>
          <a:xfrm>
            <a:off x="3641649" y="1"/>
            <a:ext cx="1222745" cy="6857999"/>
          </a:xfrm>
          <a:prstGeom prst="rect">
            <a:avLst/>
          </a:prstGeom>
          <a:solidFill>
            <a:srgbClr val="E3061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/>
              <a:t>          </a:t>
            </a:r>
          </a:p>
        </p:txBody>
      </p:sp>
    </p:spTree>
    <p:extLst>
      <p:ext uri="{BB962C8B-B14F-4D97-AF65-F5344CB8AC3E}">
        <p14:creationId xmlns:p14="http://schemas.microsoft.com/office/powerpoint/2010/main" val="2501680713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u - Rouge 1 Image 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DBD6996-E990-1F18-E766-BEAAD9323A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4425" y="754910"/>
            <a:ext cx="3067842" cy="5039834"/>
          </a:xfrm>
          <a:prstGeom prst="rect">
            <a:avLst/>
          </a:prstGeom>
        </p:spPr>
        <p:txBody>
          <a:bodyPr anchor="t"/>
          <a:lstStyle>
            <a:lvl1pPr>
              <a:defRPr sz="3200"/>
            </a:lvl1pPr>
          </a:lstStyle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14F43669-B9ED-F709-D27A-0CE99CB80FA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7244080" y="754910"/>
            <a:ext cx="4356041" cy="503983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CA"/>
              <a:t>Cliquez pour modifier les styles du texte du masque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40A88BE-97DD-E2E8-4B90-72DD514B7E5B}"/>
              </a:ext>
            </a:extLst>
          </p:cNvPr>
          <p:cNvSpPr/>
          <p:nvPr userDrawn="1"/>
        </p:nvSpPr>
        <p:spPr>
          <a:xfrm>
            <a:off x="3777384" y="1"/>
            <a:ext cx="2454351" cy="6857999"/>
          </a:xfrm>
          <a:prstGeom prst="rect">
            <a:avLst/>
          </a:prstGeom>
          <a:solidFill>
            <a:srgbClr val="E3061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/>
              <a:t>          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8F507EF0-1271-7F3A-D3AD-6BDC761B41A7}"/>
              </a:ext>
            </a:extLst>
          </p:cNvPr>
          <p:cNvSpPr>
            <a:spLocks noGrp="1"/>
          </p:cNvSpPr>
          <p:nvPr>
            <p:ph type="pic" idx="11"/>
          </p:nvPr>
        </p:nvSpPr>
        <p:spPr>
          <a:xfrm>
            <a:off x="4122823" y="754910"/>
            <a:ext cx="2779468" cy="503983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92828901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u - Rouge 2 Images 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DBD6996-E990-1F18-E766-BEAAD9323A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4425" y="754910"/>
            <a:ext cx="3067842" cy="5039834"/>
          </a:xfrm>
          <a:prstGeom prst="rect">
            <a:avLst/>
          </a:prstGeom>
        </p:spPr>
        <p:txBody>
          <a:bodyPr anchor="t"/>
          <a:lstStyle>
            <a:lvl1pPr>
              <a:defRPr sz="3200"/>
            </a:lvl1pPr>
          </a:lstStyle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14F43669-B9ED-F709-D27A-0CE99CB80FA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7244080" y="754910"/>
            <a:ext cx="4356041" cy="503983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CA"/>
              <a:t>Cliquez pour modifier les styles du texte du masque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40A88BE-97DD-E2E8-4B90-72DD514B7E5B}"/>
              </a:ext>
            </a:extLst>
          </p:cNvPr>
          <p:cNvSpPr/>
          <p:nvPr userDrawn="1"/>
        </p:nvSpPr>
        <p:spPr>
          <a:xfrm>
            <a:off x="3777384" y="1"/>
            <a:ext cx="2454351" cy="6857999"/>
          </a:xfrm>
          <a:prstGeom prst="rect">
            <a:avLst/>
          </a:prstGeom>
          <a:solidFill>
            <a:srgbClr val="E3061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/>
              <a:t>          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DC6D297D-7685-7045-920E-34CE6B93D24E}"/>
              </a:ext>
            </a:extLst>
          </p:cNvPr>
          <p:cNvSpPr>
            <a:spLocks noGrp="1"/>
          </p:cNvSpPr>
          <p:nvPr>
            <p:ph type="pic" idx="13"/>
          </p:nvPr>
        </p:nvSpPr>
        <p:spPr>
          <a:xfrm>
            <a:off x="4122824" y="754910"/>
            <a:ext cx="2779468" cy="229308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6" name="Espace réservé pour une image  2">
            <a:extLst>
              <a:ext uri="{FF2B5EF4-FFF2-40B4-BE49-F238E27FC236}">
                <a16:creationId xmlns:a16="http://schemas.microsoft.com/office/drawing/2014/main" id="{9C5F99CA-AE7C-8F06-F2B6-E7F31013E5E5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4122824" y="3498110"/>
            <a:ext cx="2779468" cy="229308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49466275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u - Rouge 1 Image 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DBD6996-E990-1F18-E766-BEAAD9323A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4425" y="754910"/>
            <a:ext cx="3067842" cy="5039834"/>
          </a:xfrm>
          <a:prstGeom prst="rect">
            <a:avLst/>
          </a:prstGeom>
        </p:spPr>
        <p:txBody>
          <a:bodyPr anchor="t"/>
          <a:lstStyle>
            <a:lvl1pPr>
              <a:defRPr sz="3200"/>
            </a:lvl1pPr>
          </a:lstStyle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14F43669-B9ED-F709-D27A-0CE99CB80FA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053776" y="2794000"/>
            <a:ext cx="6546345" cy="300074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CA"/>
              <a:t>Cliquez pour modifier les styles du texte du masque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37A010FD-F200-2774-4DA1-DE44C31B0020}"/>
              </a:ext>
            </a:extLst>
          </p:cNvPr>
          <p:cNvSpPr/>
          <p:nvPr userDrawn="1"/>
        </p:nvSpPr>
        <p:spPr>
          <a:xfrm>
            <a:off x="3641649" y="1"/>
            <a:ext cx="1222745" cy="6857999"/>
          </a:xfrm>
          <a:prstGeom prst="rect">
            <a:avLst/>
          </a:prstGeom>
          <a:solidFill>
            <a:srgbClr val="E3061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/>
              <a:t>          </a:t>
            </a:r>
          </a:p>
        </p:txBody>
      </p:sp>
      <p:sp>
        <p:nvSpPr>
          <p:cNvPr id="5" name="Espace réservé pour une image  2">
            <a:extLst>
              <a:ext uri="{FF2B5EF4-FFF2-40B4-BE49-F238E27FC236}">
                <a16:creationId xmlns:a16="http://schemas.microsoft.com/office/drawing/2014/main" id="{ACFC3560-5518-9EB7-BF67-6923CA62B90D}"/>
              </a:ext>
            </a:extLst>
          </p:cNvPr>
          <p:cNvSpPr>
            <a:spLocks noGrp="1"/>
          </p:cNvSpPr>
          <p:nvPr>
            <p:ph type="pic" idx="13"/>
          </p:nvPr>
        </p:nvSpPr>
        <p:spPr>
          <a:xfrm>
            <a:off x="4122823" y="754911"/>
            <a:ext cx="7477297" cy="181557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62583688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u - Jaune Milie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DBD6996-E990-1F18-E766-BEAAD9323A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4425" y="754910"/>
            <a:ext cx="3067842" cy="5039834"/>
          </a:xfrm>
          <a:prstGeom prst="rect">
            <a:avLst/>
          </a:prstGeom>
        </p:spPr>
        <p:txBody>
          <a:bodyPr anchor="t"/>
          <a:lstStyle>
            <a:lvl1pPr>
              <a:defRPr sz="3200"/>
            </a:lvl1pPr>
          </a:lstStyle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14F43669-B9ED-F709-D27A-0CE99CB80FA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053776" y="2001520"/>
            <a:ext cx="6546345" cy="379322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CA"/>
              <a:t>Cliquez pour modifier les styles du texte du masque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37A010FD-F200-2774-4DA1-DE44C31B0020}"/>
              </a:ext>
            </a:extLst>
          </p:cNvPr>
          <p:cNvSpPr/>
          <p:nvPr userDrawn="1"/>
        </p:nvSpPr>
        <p:spPr>
          <a:xfrm>
            <a:off x="3641649" y="1"/>
            <a:ext cx="1222745" cy="6857999"/>
          </a:xfrm>
          <a:prstGeom prst="rect">
            <a:avLst/>
          </a:prstGeom>
          <a:solidFill>
            <a:srgbClr val="FECC0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/>
              <a:t>          </a:t>
            </a:r>
          </a:p>
        </p:txBody>
      </p:sp>
    </p:spTree>
    <p:extLst>
      <p:ext uri="{BB962C8B-B14F-4D97-AF65-F5344CB8AC3E}">
        <p14:creationId xmlns:p14="http://schemas.microsoft.com/office/powerpoint/2010/main" val="2797373209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u - Jaune 1 Image 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DBD6996-E990-1F18-E766-BEAAD9323A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4425" y="754910"/>
            <a:ext cx="3067842" cy="5039834"/>
          </a:xfrm>
          <a:prstGeom prst="rect">
            <a:avLst/>
          </a:prstGeom>
        </p:spPr>
        <p:txBody>
          <a:bodyPr anchor="t"/>
          <a:lstStyle>
            <a:lvl1pPr>
              <a:defRPr sz="3200"/>
            </a:lvl1pPr>
          </a:lstStyle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14F43669-B9ED-F709-D27A-0CE99CB80FA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7244080" y="754910"/>
            <a:ext cx="4356041" cy="503983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CA"/>
              <a:t>Cliquez pour modifier les styles du texte du masque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40A88BE-97DD-E2E8-4B90-72DD514B7E5B}"/>
              </a:ext>
            </a:extLst>
          </p:cNvPr>
          <p:cNvSpPr/>
          <p:nvPr userDrawn="1"/>
        </p:nvSpPr>
        <p:spPr>
          <a:xfrm>
            <a:off x="3777384" y="1"/>
            <a:ext cx="2454351" cy="6857999"/>
          </a:xfrm>
          <a:prstGeom prst="rect">
            <a:avLst/>
          </a:prstGeom>
          <a:solidFill>
            <a:srgbClr val="FECC0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/>
              <a:t>          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4C30B7B0-FD35-9592-78F8-C45DDB5B2A0B}"/>
              </a:ext>
            </a:extLst>
          </p:cNvPr>
          <p:cNvSpPr>
            <a:spLocks noGrp="1"/>
          </p:cNvSpPr>
          <p:nvPr>
            <p:ph type="pic" idx="11"/>
          </p:nvPr>
        </p:nvSpPr>
        <p:spPr>
          <a:xfrm>
            <a:off x="4122823" y="754910"/>
            <a:ext cx="2779468" cy="503983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17298508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u - Jaune 2 Images 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DBD6996-E990-1F18-E766-BEAAD9323A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4425" y="754910"/>
            <a:ext cx="3067842" cy="5039834"/>
          </a:xfrm>
          <a:prstGeom prst="rect">
            <a:avLst/>
          </a:prstGeom>
        </p:spPr>
        <p:txBody>
          <a:bodyPr anchor="t"/>
          <a:lstStyle>
            <a:lvl1pPr>
              <a:defRPr sz="3200"/>
            </a:lvl1pPr>
          </a:lstStyle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14F43669-B9ED-F709-D27A-0CE99CB80FA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7244080" y="754910"/>
            <a:ext cx="4356041" cy="503983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CA"/>
              <a:t>Cliquez pour modifier les styles du texte du masque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40A88BE-97DD-E2E8-4B90-72DD514B7E5B}"/>
              </a:ext>
            </a:extLst>
          </p:cNvPr>
          <p:cNvSpPr/>
          <p:nvPr userDrawn="1"/>
        </p:nvSpPr>
        <p:spPr>
          <a:xfrm>
            <a:off x="3777384" y="1"/>
            <a:ext cx="2454351" cy="6857999"/>
          </a:xfrm>
          <a:prstGeom prst="rect">
            <a:avLst/>
          </a:prstGeom>
          <a:solidFill>
            <a:srgbClr val="FECC0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/>
              <a:t>          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49B9209B-878C-6270-1A6F-A41D3B0D112B}"/>
              </a:ext>
            </a:extLst>
          </p:cNvPr>
          <p:cNvSpPr>
            <a:spLocks noGrp="1"/>
          </p:cNvSpPr>
          <p:nvPr>
            <p:ph type="pic" idx="13"/>
          </p:nvPr>
        </p:nvSpPr>
        <p:spPr>
          <a:xfrm>
            <a:off x="4122824" y="754910"/>
            <a:ext cx="2779468" cy="229308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6" name="Espace réservé pour une image  2">
            <a:extLst>
              <a:ext uri="{FF2B5EF4-FFF2-40B4-BE49-F238E27FC236}">
                <a16:creationId xmlns:a16="http://schemas.microsoft.com/office/drawing/2014/main" id="{1A9E6DAE-6374-F2E0-D15E-36D86D0E7801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4122824" y="3498110"/>
            <a:ext cx="2779468" cy="229308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37523972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u - Jaune 1 Image 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DBD6996-E990-1F18-E766-BEAAD9323A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4425" y="754910"/>
            <a:ext cx="3067842" cy="5039834"/>
          </a:xfrm>
          <a:prstGeom prst="rect">
            <a:avLst/>
          </a:prstGeom>
        </p:spPr>
        <p:txBody>
          <a:bodyPr anchor="t"/>
          <a:lstStyle>
            <a:lvl1pPr>
              <a:defRPr sz="3200"/>
            </a:lvl1pPr>
          </a:lstStyle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14F43669-B9ED-F709-D27A-0CE99CB80FA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053776" y="2794000"/>
            <a:ext cx="6546345" cy="300074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CA"/>
              <a:t>Cliquez pour modifier les styles du texte du masque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37A010FD-F200-2774-4DA1-DE44C31B0020}"/>
              </a:ext>
            </a:extLst>
          </p:cNvPr>
          <p:cNvSpPr/>
          <p:nvPr userDrawn="1"/>
        </p:nvSpPr>
        <p:spPr>
          <a:xfrm>
            <a:off x="3641649" y="1"/>
            <a:ext cx="1222745" cy="6857999"/>
          </a:xfrm>
          <a:prstGeom prst="rect">
            <a:avLst/>
          </a:prstGeom>
          <a:solidFill>
            <a:srgbClr val="FECC0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/>
              <a:t>          </a:t>
            </a:r>
          </a:p>
        </p:txBody>
      </p:sp>
      <p:sp>
        <p:nvSpPr>
          <p:cNvPr id="5" name="Espace réservé pour une image  2">
            <a:extLst>
              <a:ext uri="{FF2B5EF4-FFF2-40B4-BE49-F238E27FC236}">
                <a16:creationId xmlns:a16="http://schemas.microsoft.com/office/drawing/2014/main" id="{946F4984-E84A-7F97-45DF-423CD55FBC8B}"/>
              </a:ext>
            </a:extLst>
          </p:cNvPr>
          <p:cNvSpPr>
            <a:spLocks noGrp="1"/>
          </p:cNvSpPr>
          <p:nvPr>
            <p:ph type="pic" idx="13"/>
          </p:nvPr>
        </p:nvSpPr>
        <p:spPr>
          <a:xfrm>
            <a:off x="4122823" y="754911"/>
            <a:ext cx="7477297" cy="181557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76004596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u - Gris Milie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DBD6996-E990-1F18-E766-BEAAD9323A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4425" y="754910"/>
            <a:ext cx="3067842" cy="5039834"/>
          </a:xfrm>
          <a:prstGeom prst="rect">
            <a:avLst/>
          </a:prstGeom>
        </p:spPr>
        <p:txBody>
          <a:bodyPr anchor="t"/>
          <a:lstStyle>
            <a:lvl1pPr>
              <a:defRPr sz="3200"/>
            </a:lvl1pPr>
          </a:lstStyle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14F43669-B9ED-F709-D27A-0CE99CB80FA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053776" y="2001520"/>
            <a:ext cx="6546345" cy="379322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CA"/>
              <a:t>Cliquez pour modifier les styles du texte du masque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37A010FD-F200-2774-4DA1-DE44C31B0020}"/>
              </a:ext>
            </a:extLst>
          </p:cNvPr>
          <p:cNvSpPr/>
          <p:nvPr userDrawn="1"/>
        </p:nvSpPr>
        <p:spPr>
          <a:xfrm>
            <a:off x="3641649" y="1"/>
            <a:ext cx="1222745" cy="6857999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/>
              <a:t>          </a:t>
            </a:r>
          </a:p>
        </p:txBody>
      </p:sp>
    </p:spTree>
    <p:extLst>
      <p:ext uri="{BB962C8B-B14F-4D97-AF65-F5344CB8AC3E}">
        <p14:creationId xmlns:p14="http://schemas.microsoft.com/office/powerpoint/2010/main" val="2165762040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u - Gris 1 Image 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DBD6996-E990-1F18-E766-BEAAD9323A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4425" y="754910"/>
            <a:ext cx="3067842" cy="5039834"/>
          </a:xfrm>
          <a:prstGeom prst="rect">
            <a:avLst/>
          </a:prstGeom>
        </p:spPr>
        <p:txBody>
          <a:bodyPr anchor="t"/>
          <a:lstStyle>
            <a:lvl1pPr>
              <a:defRPr sz="3200"/>
            </a:lvl1pPr>
          </a:lstStyle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14F43669-B9ED-F709-D27A-0CE99CB80FA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7244080" y="754910"/>
            <a:ext cx="4356041" cy="503983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CA"/>
              <a:t>Cliquez pour modifier les styles du texte du masque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40A88BE-97DD-E2E8-4B90-72DD514B7E5B}"/>
              </a:ext>
            </a:extLst>
          </p:cNvPr>
          <p:cNvSpPr/>
          <p:nvPr userDrawn="1"/>
        </p:nvSpPr>
        <p:spPr>
          <a:xfrm>
            <a:off x="3777384" y="1"/>
            <a:ext cx="2454351" cy="6857999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/>
              <a:t>          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A3E7C005-8E30-85BA-7A43-2CCC44C6ED31}"/>
              </a:ext>
            </a:extLst>
          </p:cNvPr>
          <p:cNvSpPr>
            <a:spLocks noGrp="1"/>
          </p:cNvSpPr>
          <p:nvPr>
            <p:ph type="pic" idx="11"/>
          </p:nvPr>
        </p:nvSpPr>
        <p:spPr>
          <a:xfrm>
            <a:off x="4122823" y="754910"/>
            <a:ext cx="2779468" cy="503983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55363317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u - Gris 2 Images 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DBD6996-E990-1F18-E766-BEAAD9323A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4425" y="754910"/>
            <a:ext cx="3067842" cy="5039834"/>
          </a:xfrm>
          <a:prstGeom prst="rect">
            <a:avLst/>
          </a:prstGeom>
        </p:spPr>
        <p:txBody>
          <a:bodyPr anchor="t"/>
          <a:lstStyle>
            <a:lvl1pPr>
              <a:defRPr sz="3200"/>
            </a:lvl1pPr>
          </a:lstStyle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14F43669-B9ED-F709-D27A-0CE99CB80FA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7244080" y="754910"/>
            <a:ext cx="4356041" cy="503983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CA"/>
              <a:t>Cliquez pour modifier les styles du texte du masque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40A88BE-97DD-E2E8-4B90-72DD514B7E5B}"/>
              </a:ext>
            </a:extLst>
          </p:cNvPr>
          <p:cNvSpPr/>
          <p:nvPr userDrawn="1"/>
        </p:nvSpPr>
        <p:spPr>
          <a:xfrm>
            <a:off x="3777384" y="1"/>
            <a:ext cx="2454351" cy="6857999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/>
              <a:t>          </a:t>
            </a:r>
          </a:p>
        </p:txBody>
      </p:sp>
      <p:sp>
        <p:nvSpPr>
          <p:cNvPr id="6" name="Espace réservé pour une image  2">
            <a:extLst>
              <a:ext uri="{FF2B5EF4-FFF2-40B4-BE49-F238E27FC236}">
                <a16:creationId xmlns:a16="http://schemas.microsoft.com/office/drawing/2014/main" id="{3EB58A75-37A2-FBBD-DD34-8C3EE2462D10}"/>
              </a:ext>
            </a:extLst>
          </p:cNvPr>
          <p:cNvSpPr>
            <a:spLocks noGrp="1"/>
          </p:cNvSpPr>
          <p:nvPr>
            <p:ph type="pic" idx="13"/>
          </p:nvPr>
        </p:nvSpPr>
        <p:spPr>
          <a:xfrm>
            <a:off x="4122824" y="754910"/>
            <a:ext cx="2779468" cy="229308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8" name="Espace réservé pour une image  2">
            <a:extLst>
              <a:ext uri="{FF2B5EF4-FFF2-40B4-BE49-F238E27FC236}">
                <a16:creationId xmlns:a16="http://schemas.microsoft.com/office/drawing/2014/main" id="{700423D1-2683-DC3F-5BCE-78F50A8FC56D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4122824" y="3498110"/>
            <a:ext cx="2779468" cy="229308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59404331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u - Gris 1 Image 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DBD6996-E990-1F18-E766-BEAAD9323A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4425" y="754910"/>
            <a:ext cx="3067842" cy="5039834"/>
          </a:xfrm>
          <a:prstGeom prst="rect">
            <a:avLst/>
          </a:prstGeom>
        </p:spPr>
        <p:txBody>
          <a:bodyPr anchor="t"/>
          <a:lstStyle>
            <a:lvl1pPr>
              <a:defRPr sz="3200"/>
            </a:lvl1pPr>
          </a:lstStyle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14F43669-B9ED-F709-D27A-0CE99CB80FA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053776" y="2794000"/>
            <a:ext cx="6546345" cy="300074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CA"/>
              <a:t>Cliquez pour modifier les styles du texte du masque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37A010FD-F200-2774-4DA1-DE44C31B0020}"/>
              </a:ext>
            </a:extLst>
          </p:cNvPr>
          <p:cNvSpPr/>
          <p:nvPr userDrawn="1"/>
        </p:nvSpPr>
        <p:spPr>
          <a:xfrm>
            <a:off x="3641649" y="1"/>
            <a:ext cx="1222745" cy="6857999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/>
              <a:t>          </a:t>
            </a:r>
          </a:p>
        </p:txBody>
      </p:sp>
      <p:sp>
        <p:nvSpPr>
          <p:cNvPr id="5" name="Espace réservé pour une image  2">
            <a:extLst>
              <a:ext uri="{FF2B5EF4-FFF2-40B4-BE49-F238E27FC236}">
                <a16:creationId xmlns:a16="http://schemas.microsoft.com/office/drawing/2014/main" id="{5096EE2B-6649-C91D-617F-F46050CD28E2}"/>
              </a:ext>
            </a:extLst>
          </p:cNvPr>
          <p:cNvSpPr>
            <a:spLocks noGrp="1"/>
          </p:cNvSpPr>
          <p:nvPr>
            <p:ph type="pic" idx="13"/>
          </p:nvPr>
        </p:nvSpPr>
        <p:spPr>
          <a:xfrm>
            <a:off x="4122823" y="754911"/>
            <a:ext cx="7477297" cy="181557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09771948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u FG - Rouge 1 Image 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A6D5ACBB-79E7-13A6-586C-A3C0D75A8AD1}"/>
              </a:ext>
            </a:extLst>
          </p:cNvPr>
          <p:cNvSpPr/>
          <p:nvPr userDrawn="1"/>
        </p:nvSpPr>
        <p:spPr>
          <a:xfrm flipH="1">
            <a:off x="1" y="-1"/>
            <a:ext cx="2451797" cy="6857999"/>
          </a:xfrm>
          <a:prstGeom prst="rect">
            <a:avLst/>
          </a:prstGeom>
          <a:solidFill>
            <a:srgbClr val="E3061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/>
              <a:t>          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BDBD6996-E990-1F18-E766-BEAAD9323A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49206" y="754910"/>
            <a:ext cx="6850915" cy="1600200"/>
          </a:xfrm>
          <a:prstGeom prst="rect">
            <a:avLst/>
          </a:prstGeom>
        </p:spPr>
        <p:txBody>
          <a:bodyPr anchor="ctr"/>
          <a:lstStyle>
            <a:lvl1pPr>
              <a:defRPr sz="3200"/>
            </a:lvl1pPr>
          </a:lstStyle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14F43669-B9ED-F709-D27A-0CE99CB80FA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749206" y="2355110"/>
            <a:ext cx="6850915" cy="343963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chemeClr val="bg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CA"/>
              <a:t>Cliquez pour modifier les styles du texte du masque</a:t>
            </a:r>
          </a:p>
        </p:txBody>
      </p:sp>
      <p:sp>
        <p:nvSpPr>
          <p:cNvPr id="5" name="Espace réservé pour une image  2">
            <a:extLst>
              <a:ext uri="{FF2B5EF4-FFF2-40B4-BE49-F238E27FC236}">
                <a16:creationId xmlns:a16="http://schemas.microsoft.com/office/drawing/2014/main" id="{30B95EA6-8987-1EB7-A68E-62064829445D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472273" y="754911"/>
            <a:ext cx="3798276" cy="503983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2941049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u FG- Rouge 2 Images 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DBD6996-E990-1F18-E766-BEAAD9323A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49206" y="754910"/>
            <a:ext cx="6850915" cy="1600200"/>
          </a:xfrm>
          <a:prstGeom prst="rect">
            <a:avLst/>
          </a:prstGeom>
        </p:spPr>
        <p:txBody>
          <a:bodyPr anchor="ctr"/>
          <a:lstStyle>
            <a:lvl1pPr>
              <a:defRPr sz="3200"/>
            </a:lvl1pPr>
          </a:lstStyle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14F43669-B9ED-F709-D27A-0CE99CB80FA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749206" y="2355110"/>
            <a:ext cx="6850915" cy="343963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chemeClr val="bg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CA"/>
              <a:t>Cliquez pour modifier les styles du texte du masque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418045BE-1EE9-7B2B-7D17-45F498ADBF47}"/>
              </a:ext>
            </a:extLst>
          </p:cNvPr>
          <p:cNvSpPr/>
          <p:nvPr userDrawn="1"/>
        </p:nvSpPr>
        <p:spPr>
          <a:xfrm flipH="1">
            <a:off x="1" y="-1"/>
            <a:ext cx="2451797" cy="6857999"/>
          </a:xfrm>
          <a:prstGeom prst="rect">
            <a:avLst/>
          </a:prstGeom>
          <a:solidFill>
            <a:srgbClr val="E3061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/>
              <a:t>          </a:t>
            </a:r>
          </a:p>
        </p:txBody>
      </p:sp>
      <p:sp>
        <p:nvSpPr>
          <p:cNvPr id="6" name="Espace réservé pour une image  2">
            <a:extLst>
              <a:ext uri="{FF2B5EF4-FFF2-40B4-BE49-F238E27FC236}">
                <a16:creationId xmlns:a16="http://schemas.microsoft.com/office/drawing/2014/main" id="{05C8F4DD-BAAD-DBD6-3A9A-9AB81BEDF041}"/>
              </a:ext>
            </a:extLst>
          </p:cNvPr>
          <p:cNvSpPr>
            <a:spLocks noGrp="1"/>
          </p:cNvSpPr>
          <p:nvPr>
            <p:ph type="pic" idx="13"/>
          </p:nvPr>
        </p:nvSpPr>
        <p:spPr>
          <a:xfrm>
            <a:off x="835603" y="754910"/>
            <a:ext cx="2779468" cy="229308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7" name="Espace réservé pour une image  2">
            <a:extLst>
              <a:ext uri="{FF2B5EF4-FFF2-40B4-BE49-F238E27FC236}">
                <a16:creationId xmlns:a16="http://schemas.microsoft.com/office/drawing/2014/main" id="{EAF1AF3A-8F17-1B24-93BA-87A0B50DDDE3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835603" y="3498110"/>
            <a:ext cx="2779468" cy="229308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50647038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u FG - Rouge Gauch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DBD6996-E990-1F18-E766-BEAAD9323A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34120" y="754910"/>
            <a:ext cx="8666002" cy="1600200"/>
          </a:xfrm>
          <a:prstGeom prst="rect">
            <a:avLst/>
          </a:prstGeom>
        </p:spPr>
        <p:txBody>
          <a:bodyPr anchor="ctr"/>
          <a:lstStyle>
            <a:lvl1pPr>
              <a:defRPr sz="3200"/>
            </a:lvl1pPr>
          </a:lstStyle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14F43669-B9ED-F709-D27A-0CE99CB80FA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2934120" y="2355110"/>
            <a:ext cx="8666002" cy="343963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chemeClr val="bg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CA"/>
              <a:t>Cliquez pour modifier les styles du texte du masque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418045BE-1EE9-7B2B-7D17-45F498ADBF47}"/>
              </a:ext>
            </a:extLst>
          </p:cNvPr>
          <p:cNvSpPr/>
          <p:nvPr userDrawn="1"/>
        </p:nvSpPr>
        <p:spPr>
          <a:xfrm flipH="1">
            <a:off x="1" y="-1"/>
            <a:ext cx="2451797" cy="6857999"/>
          </a:xfrm>
          <a:prstGeom prst="rect">
            <a:avLst/>
          </a:prstGeom>
          <a:solidFill>
            <a:srgbClr val="E3061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/>
              <a:t>          </a:t>
            </a:r>
          </a:p>
        </p:txBody>
      </p:sp>
    </p:spTree>
    <p:extLst>
      <p:ext uri="{BB962C8B-B14F-4D97-AF65-F5344CB8AC3E}">
        <p14:creationId xmlns:p14="http://schemas.microsoft.com/office/powerpoint/2010/main" val="3307262546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u FG - Jaune 1 Image 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A6D5ACBB-79E7-13A6-586C-A3C0D75A8AD1}"/>
              </a:ext>
            </a:extLst>
          </p:cNvPr>
          <p:cNvSpPr/>
          <p:nvPr userDrawn="1"/>
        </p:nvSpPr>
        <p:spPr>
          <a:xfrm flipH="1">
            <a:off x="1" y="-1"/>
            <a:ext cx="2451797" cy="6857999"/>
          </a:xfrm>
          <a:prstGeom prst="rect">
            <a:avLst/>
          </a:prstGeom>
          <a:solidFill>
            <a:srgbClr val="FECC0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/>
              <a:t>          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BDBD6996-E990-1F18-E766-BEAAD9323A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49206" y="754910"/>
            <a:ext cx="6850915" cy="1600200"/>
          </a:xfrm>
          <a:prstGeom prst="rect">
            <a:avLst/>
          </a:prstGeom>
        </p:spPr>
        <p:txBody>
          <a:bodyPr anchor="ctr"/>
          <a:lstStyle>
            <a:lvl1pPr>
              <a:defRPr sz="3200"/>
            </a:lvl1pPr>
          </a:lstStyle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14F43669-B9ED-F709-D27A-0CE99CB80FA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749206" y="2355110"/>
            <a:ext cx="6850915" cy="343963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chemeClr val="bg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CA"/>
              <a:t>Cliquez pour modifier les styles du texte du masque</a:t>
            </a:r>
          </a:p>
        </p:txBody>
      </p:sp>
      <p:sp>
        <p:nvSpPr>
          <p:cNvPr id="5" name="Espace réservé pour une image  2">
            <a:extLst>
              <a:ext uri="{FF2B5EF4-FFF2-40B4-BE49-F238E27FC236}">
                <a16:creationId xmlns:a16="http://schemas.microsoft.com/office/drawing/2014/main" id="{6B11C323-1CAC-3B2E-44F1-A2E267A843A4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472273" y="754911"/>
            <a:ext cx="3798276" cy="503983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58918044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u FG - Jaune 2 Images 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DBD6996-E990-1F18-E766-BEAAD9323A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49206" y="754910"/>
            <a:ext cx="6850915" cy="1600200"/>
          </a:xfrm>
          <a:prstGeom prst="rect">
            <a:avLst/>
          </a:prstGeom>
        </p:spPr>
        <p:txBody>
          <a:bodyPr anchor="ctr"/>
          <a:lstStyle>
            <a:lvl1pPr>
              <a:defRPr sz="3200"/>
            </a:lvl1pPr>
          </a:lstStyle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14F43669-B9ED-F709-D27A-0CE99CB80FA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749206" y="2355110"/>
            <a:ext cx="6850915" cy="343963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chemeClr val="bg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CA"/>
              <a:t>Cliquez pour modifier les styles du texte du masque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418045BE-1EE9-7B2B-7D17-45F498ADBF47}"/>
              </a:ext>
            </a:extLst>
          </p:cNvPr>
          <p:cNvSpPr/>
          <p:nvPr userDrawn="1"/>
        </p:nvSpPr>
        <p:spPr>
          <a:xfrm flipH="1">
            <a:off x="0" y="0"/>
            <a:ext cx="2451797" cy="6857999"/>
          </a:xfrm>
          <a:prstGeom prst="rect">
            <a:avLst/>
          </a:prstGeom>
          <a:solidFill>
            <a:srgbClr val="FECC0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/>
              <a:t>          </a:t>
            </a:r>
          </a:p>
        </p:txBody>
      </p:sp>
      <p:sp>
        <p:nvSpPr>
          <p:cNvPr id="6" name="Espace réservé pour une image  2">
            <a:extLst>
              <a:ext uri="{FF2B5EF4-FFF2-40B4-BE49-F238E27FC236}">
                <a16:creationId xmlns:a16="http://schemas.microsoft.com/office/drawing/2014/main" id="{CEFB3124-6645-42F8-81BE-9C318373296E}"/>
              </a:ext>
            </a:extLst>
          </p:cNvPr>
          <p:cNvSpPr>
            <a:spLocks noGrp="1"/>
          </p:cNvSpPr>
          <p:nvPr>
            <p:ph type="pic" idx="13"/>
          </p:nvPr>
        </p:nvSpPr>
        <p:spPr>
          <a:xfrm>
            <a:off x="835603" y="754910"/>
            <a:ext cx="2779468" cy="229308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7" name="Espace réservé pour une image  2">
            <a:extLst>
              <a:ext uri="{FF2B5EF4-FFF2-40B4-BE49-F238E27FC236}">
                <a16:creationId xmlns:a16="http://schemas.microsoft.com/office/drawing/2014/main" id="{88D850DF-4FDF-AE4A-77D4-115D368CC5CC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835603" y="3498110"/>
            <a:ext cx="2779468" cy="229308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31182795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u FG - Jaune Gauch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DBD6996-E990-1F18-E766-BEAAD9323A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34120" y="754910"/>
            <a:ext cx="8666002" cy="1600200"/>
          </a:xfrm>
          <a:prstGeom prst="rect">
            <a:avLst/>
          </a:prstGeom>
        </p:spPr>
        <p:txBody>
          <a:bodyPr anchor="ctr"/>
          <a:lstStyle>
            <a:lvl1pPr>
              <a:defRPr sz="3200"/>
            </a:lvl1pPr>
          </a:lstStyle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14F43669-B9ED-F709-D27A-0CE99CB80FA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2934120" y="2355110"/>
            <a:ext cx="8666002" cy="343963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chemeClr val="bg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CA"/>
              <a:t>Cliquez pour modifier les styles du texte du masque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418045BE-1EE9-7B2B-7D17-45F498ADBF47}"/>
              </a:ext>
            </a:extLst>
          </p:cNvPr>
          <p:cNvSpPr/>
          <p:nvPr userDrawn="1"/>
        </p:nvSpPr>
        <p:spPr>
          <a:xfrm flipH="1">
            <a:off x="1" y="-1"/>
            <a:ext cx="2451797" cy="6857999"/>
          </a:xfrm>
          <a:prstGeom prst="rect">
            <a:avLst/>
          </a:prstGeom>
          <a:solidFill>
            <a:srgbClr val="FECC0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/>
              <a:t>          </a:t>
            </a:r>
          </a:p>
        </p:txBody>
      </p:sp>
    </p:spTree>
    <p:extLst>
      <p:ext uri="{BB962C8B-B14F-4D97-AF65-F5344CB8AC3E}">
        <p14:creationId xmlns:p14="http://schemas.microsoft.com/office/powerpoint/2010/main" val="3117774796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u sections - Rou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DBD6996-E990-1F18-E766-BEAAD9323A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1879" y="1034451"/>
            <a:ext cx="11008242" cy="563527"/>
          </a:xfrm>
          <a:prstGeom prst="rect">
            <a:avLst/>
          </a:prstGeom>
        </p:spPr>
        <p:txBody>
          <a:bodyPr anchor="t"/>
          <a:lstStyle>
            <a:lvl1pPr algn="ctr">
              <a:defRPr sz="3200"/>
            </a:lvl1pPr>
          </a:lstStyle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14F43669-B9ED-F709-D27A-0CE99CB80FA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91879" y="1831896"/>
            <a:ext cx="11008242" cy="967564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CA"/>
              <a:t>Cliquez pour modifier les styles du texte du masque</a:t>
            </a:r>
          </a:p>
        </p:txBody>
      </p:sp>
      <p:sp>
        <p:nvSpPr>
          <p:cNvPr id="7" name="Espace réservé du texte 3">
            <a:extLst>
              <a:ext uri="{FF2B5EF4-FFF2-40B4-BE49-F238E27FC236}">
                <a16:creationId xmlns:a16="http://schemas.microsoft.com/office/drawing/2014/main" id="{5A87E12C-2F43-358F-4D7D-71EAA7304A64}"/>
              </a:ext>
            </a:extLst>
          </p:cNvPr>
          <p:cNvSpPr>
            <a:spLocks noGrp="1"/>
          </p:cNvSpPr>
          <p:nvPr>
            <p:ph type="body" sz="half" idx="13"/>
          </p:nvPr>
        </p:nvSpPr>
        <p:spPr>
          <a:xfrm>
            <a:off x="5036082" y="5252485"/>
            <a:ext cx="2119836" cy="967564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2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CA"/>
              <a:t>Cliquez pour modifier les styles du texte du masque</a:t>
            </a:r>
          </a:p>
        </p:txBody>
      </p:sp>
      <p:sp>
        <p:nvSpPr>
          <p:cNvPr id="9" name="Espace réservé du texte 3">
            <a:extLst>
              <a:ext uri="{FF2B5EF4-FFF2-40B4-BE49-F238E27FC236}">
                <a16:creationId xmlns:a16="http://schemas.microsoft.com/office/drawing/2014/main" id="{E5651132-EFAD-4DE0-29F1-284FB43F594F}"/>
              </a:ext>
            </a:extLst>
          </p:cNvPr>
          <p:cNvSpPr>
            <a:spLocks noGrp="1"/>
          </p:cNvSpPr>
          <p:nvPr>
            <p:ph type="body" sz="half" idx="15"/>
          </p:nvPr>
        </p:nvSpPr>
        <p:spPr>
          <a:xfrm>
            <a:off x="2548063" y="5252485"/>
            <a:ext cx="2119836" cy="967564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2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CA"/>
              <a:t>Cliquez pour modifier les styles du texte du masque</a:t>
            </a:r>
          </a:p>
        </p:txBody>
      </p:sp>
      <p:sp>
        <p:nvSpPr>
          <p:cNvPr id="11" name="Espace réservé du texte 3">
            <a:extLst>
              <a:ext uri="{FF2B5EF4-FFF2-40B4-BE49-F238E27FC236}">
                <a16:creationId xmlns:a16="http://schemas.microsoft.com/office/drawing/2014/main" id="{116C2DAE-FC48-C5F5-6E17-09D21B066B1F}"/>
              </a:ext>
            </a:extLst>
          </p:cNvPr>
          <p:cNvSpPr>
            <a:spLocks noGrp="1"/>
          </p:cNvSpPr>
          <p:nvPr>
            <p:ph type="body" sz="half" idx="17"/>
          </p:nvPr>
        </p:nvSpPr>
        <p:spPr>
          <a:xfrm>
            <a:off x="7524100" y="5252485"/>
            <a:ext cx="2119836" cy="967564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2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CA"/>
              <a:t>Cliquez pour modifier les styles du texte du masque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535584DF-CD16-A36F-DAB0-AC7BDA6D34BC}"/>
              </a:ext>
            </a:extLst>
          </p:cNvPr>
          <p:cNvSpPr/>
          <p:nvPr userDrawn="1"/>
        </p:nvSpPr>
        <p:spPr>
          <a:xfrm rot="5400000">
            <a:off x="5787654" y="-5787655"/>
            <a:ext cx="616689" cy="12192000"/>
          </a:xfrm>
          <a:prstGeom prst="rect">
            <a:avLst/>
          </a:prstGeom>
          <a:solidFill>
            <a:srgbClr val="E3061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/>
              <a:t>          </a:t>
            </a:r>
          </a:p>
        </p:txBody>
      </p:sp>
      <p:sp>
        <p:nvSpPr>
          <p:cNvPr id="6" name="Espace réservé pour une image  2">
            <a:extLst>
              <a:ext uri="{FF2B5EF4-FFF2-40B4-BE49-F238E27FC236}">
                <a16:creationId xmlns:a16="http://schemas.microsoft.com/office/drawing/2014/main" id="{0A21A171-D60E-5544-00C3-DEA727E3EBAA}"/>
              </a:ext>
            </a:extLst>
          </p:cNvPr>
          <p:cNvSpPr>
            <a:spLocks noGrp="1"/>
          </p:cNvSpPr>
          <p:nvPr>
            <p:ph type="pic" idx="19"/>
          </p:nvPr>
        </p:nvSpPr>
        <p:spPr>
          <a:xfrm>
            <a:off x="2548063" y="3285904"/>
            <a:ext cx="2119836" cy="182215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13" name="Espace réservé pour une image  2">
            <a:extLst>
              <a:ext uri="{FF2B5EF4-FFF2-40B4-BE49-F238E27FC236}">
                <a16:creationId xmlns:a16="http://schemas.microsoft.com/office/drawing/2014/main" id="{602248CB-49DE-2017-28BE-2D1946384D4C}"/>
              </a:ext>
            </a:extLst>
          </p:cNvPr>
          <p:cNvSpPr>
            <a:spLocks noGrp="1"/>
          </p:cNvSpPr>
          <p:nvPr>
            <p:ph type="pic" idx="20"/>
          </p:nvPr>
        </p:nvSpPr>
        <p:spPr>
          <a:xfrm>
            <a:off x="5030006" y="3285904"/>
            <a:ext cx="2119836" cy="182215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14" name="Espace réservé pour une image  2">
            <a:extLst>
              <a:ext uri="{FF2B5EF4-FFF2-40B4-BE49-F238E27FC236}">
                <a16:creationId xmlns:a16="http://schemas.microsoft.com/office/drawing/2014/main" id="{BA09AB48-7A34-E2C9-2465-0875AF10083F}"/>
              </a:ext>
            </a:extLst>
          </p:cNvPr>
          <p:cNvSpPr>
            <a:spLocks noGrp="1"/>
          </p:cNvSpPr>
          <p:nvPr>
            <p:ph type="pic" idx="21"/>
          </p:nvPr>
        </p:nvSpPr>
        <p:spPr>
          <a:xfrm>
            <a:off x="7521997" y="3285904"/>
            <a:ext cx="2119836" cy="182215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5388708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u sections - Rouge #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pour une image  2">
            <a:extLst>
              <a:ext uri="{FF2B5EF4-FFF2-40B4-BE49-F238E27FC236}">
                <a16:creationId xmlns:a16="http://schemas.microsoft.com/office/drawing/2014/main" id="{AAF2FF45-9D90-A5F9-7E0F-5C9737E7BA2D}"/>
              </a:ext>
            </a:extLst>
          </p:cNvPr>
          <p:cNvSpPr>
            <a:spLocks noGrp="1"/>
          </p:cNvSpPr>
          <p:nvPr>
            <p:ph type="pic" idx="23"/>
          </p:nvPr>
        </p:nvSpPr>
        <p:spPr>
          <a:xfrm>
            <a:off x="2548063" y="3285904"/>
            <a:ext cx="2119836" cy="182215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0CF267BE-F330-D836-408C-D7756F3D4A19}"/>
              </a:ext>
            </a:extLst>
          </p:cNvPr>
          <p:cNvSpPr>
            <a:spLocks noGrp="1"/>
          </p:cNvSpPr>
          <p:nvPr>
            <p:ph type="pic" idx="20"/>
          </p:nvPr>
        </p:nvSpPr>
        <p:spPr>
          <a:xfrm>
            <a:off x="5030006" y="3285904"/>
            <a:ext cx="2119836" cy="182215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pour une image  2">
            <a:extLst>
              <a:ext uri="{FF2B5EF4-FFF2-40B4-BE49-F238E27FC236}">
                <a16:creationId xmlns:a16="http://schemas.microsoft.com/office/drawing/2014/main" id="{B74D910E-15A4-5C88-5B78-D3F6FB80D161}"/>
              </a:ext>
            </a:extLst>
          </p:cNvPr>
          <p:cNvSpPr>
            <a:spLocks noGrp="1"/>
          </p:cNvSpPr>
          <p:nvPr>
            <p:ph type="pic" idx="24"/>
          </p:nvPr>
        </p:nvSpPr>
        <p:spPr>
          <a:xfrm>
            <a:off x="7521997" y="3285904"/>
            <a:ext cx="2119836" cy="182215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9" name="Espace réservé du texte 3">
            <a:extLst>
              <a:ext uri="{FF2B5EF4-FFF2-40B4-BE49-F238E27FC236}">
                <a16:creationId xmlns:a16="http://schemas.microsoft.com/office/drawing/2014/main" id="{E5651132-EFAD-4DE0-29F1-284FB43F594F}"/>
              </a:ext>
            </a:extLst>
          </p:cNvPr>
          <p:cNvSpPr>
            <a:spLocks noGrp="1"/>
          </p:cNvSpPr>
          <p:nvPr>
            <p:ph type="body" sz="half" idx="15"/>
          </p:nvPr>
        </p:nvSpPr>
        <p:spPr>
          <a:xfrm>
            <a:off x="2548063" y="5252485"/>
            <a:ext cx="2119836" cy="967564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2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CA"/>
              <a:t>Cliquez pour modifier les styles du texte du masque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535584DF-CD16-A36F-DAB0-AC7BDA6D34BC}"/>
              </a:ext>
            </a:extLst>
          </p:cNvPr>
          <p:cNvSpPr/>
          <p:nvPr userDrawn="1"/>
        </p:nvSpPr>
        <p:spPr>
          <a:xfrm rot="5400000">
            <a:off x="5787654" y="-5787655"/>
            <a:ext cx="616689" cy="12192000"/>
          </a:xfrm>
          <a:prstGeom prst="rect">
            <a:avLst/>
          </a:prstGeom>
          <a:solidFill>
            <a:srgbClr val="E3061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/>
              <a:t>          </a:t>
            </a:r>
          </a:p>
        </p:txBody>
      </p:sp>
      <p:sp>
        <p:nvSpPr>
          <p:cNvPr id="14" name="Espace réservé du texte 3">
            <a:extLst>
              <a:ext uri="{FF2B5EF4-FFF2-40B4-BE49-F238E27FC236}">
                <a16:creationId xmlns:a16="http://schemas.microsoft.com/office/drawing/2014/main" id="{8FFE9259-3A2B-A632-3A55-C3B2EF512364}"/>
              </a:ext>
            </a:extLst>
          </p:cNvPr>
          <p:cNvSpPr>
            <a:spLocks noGrp="1"/>
          </p:cNvSpPr>
          <p:nvPr>
            <p:ph type="body" sz="half" idx="16" hasCustomPrompt="1"/>
          </p:nvPr>
        </p:nvSpPr>
        <p:spPr>
          <a:xfrm>
            <a:off x="2377941" y="2956730"/>
            <a:ext cx="701749" cy="578599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4800" b="1" i="0">
                <a:solidFill>
                  <a:schemeClr val="tx1"/>
                </a:solidFill>
                <a:latin typeface="Overpass Black" pitchFamily="2" charset="77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CA"/>
              <a:t>1</a:t>
            </a:r>
          </a:p>
        </p:txBody>
      </p:sp>
      <p:sp>
        <p:nvSpPr>
          <p:cNvPr id="18" name="Espace réservé du texte 3">
            <a:extLst>
              <a:ext uri="{FF2B5EF4-FFF2-40B4-BE49-F238E27FC236}">
                <a16:creationId xmlns:a16="http://schemas.microsoft.com/office/drawing/2014/main" id="{30C363B5-FE6F-2063-FD03-DCA7985258BC}"/>
              </a:ext>
            </a:extLst>
          </p:cNvPr>
          <p:cNvSpPr>
            <a:spLocks noGrp="1"/>
          </p:cNvSpPr>
          <p:nvPr>
            <p:ph type="body" sz="half" idx="18"/>
          </p:nvPr>
        </p:nvSpPr>
        <p:spPr>
          <a:xfrm>
            <a:off x="5032122" y="5252486"/>
            <a:ext cx="2119836" cy="967564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2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CA"/>
              <a:t>Cliquez pour modifier les styles du texte du masque</a:t>
            </a:r>
          </a:p>
        </p:txBody>
      </p:sp>
      <p:sp>
        <p:nvSpPr>
          <p:cNvPr id="20" name="Espace réservé du texte 3">
            <a:extLst>
              <a:ext uri="{FF2B5EF4-FFF2-40B4-BE49-F238E27FC236}">
                <a16:creationId xmlns:a16="http://schemas.microsoft.com/office/drawing/2014/main" id="{1ED9EEA8-0032-D8F1-4568-06FAD77F5094}"/>
              </a:ext>
            </a:extLst>
          </p:cNvPr>
          <p:cNvSpPr>
            <a:spLocks noGrp="1"/>
          </p:cNvSpPr>
          <p:nvPr>
            <p:ph type="body" sz="half" idx="19" hasCustomPrompt="1"/>
          </p:nvPr>
        </p:nvSpPr>
        <p:spPr>
          <a:xfrm>
            <a:off x="4862000" y="2956731"/>
            <a:ext cx="701749" cy="578599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4800" b="1" i="0">
                <a:solidFill>
                  <a:schemeClr val="tx1"/>
                </a:solidFill>
                <a:latin typeface="Overpass Black" pitchFamily="2" charset="77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CA"/>
              <a:t>2</a:t>
            </a:r>
          </a:p>
        </p:txBody>
      </p:sp>
      <p:sp>
        <p:nvSpPr>
          <p:cNvPr id="22" name="Espace réservé du texte 3">
            <a:extLst>
              <a:ext uri="{FF2B5EF4-FFF2-40B4-BE49-F238E27FC236}">
                <a16:creationId xmlns:a16="http://schemas.microsoft.com/office/drawing/2014/main" id="{634B3164-54F1-3F67-3960-FA00C3EAC21B}"/>
              </a:ext>
            </a:extLst>
          </p:cNvPr>
          <p:cNvSpPr>
            <a:spLocks noGrp="1"/>
          </p:cNvSpPr>
          <p:nvPr>
            <p:ph type="body" sz="half" idx="21"/>
          </p:nvPr>
        </p:nvSpPr>
        <p:spPr>
          <a:xfrm>
            <a:off x="7524101" y="5252486"/>
            <a:ext cx="2119836" cy="967564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2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CA"/>
              <a:t>Cliquez pour modifier les styles du texte du masque</a:t>
            </a:r>
          </a:p>
        </p:txBody>
      </p:sp>
      <p:sp>
        <p:nvSpPr>
          <p:cNvPr id="24" name="Espace réservé du texte 3">
            <a:extLst>
              <a:ext uri="{FF2B5EF4-FFF2-40B4-BE49-F238E27FC236}">
                <a16:creationId xmlns:a16="http://schemas.microsoft.com/office/drawing/2014/main" id="{8259EADC-C583-45C2-D5EA-4B665A51EFE7}"/>
              </a:ext>
            </a:extLst>
          </p:cNvPr>
          <p:cNvSpPr>
            <a:spLocks noGrp="1"/>
          </p:cNvSpPr>
          <p:nvPr>
            <p:ph type="body" sz="half" idx="22" hasCustomPrompt="1"/>
          </p:nvPr>
        </p:nvSpPr>
        <p:spPr>
          <a:xfrm>
            <a:off x="7353979" y="2956731"/>
            <a:ext cx="701749" cy="578599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4800" b="1" i="0">
                <a:solidFill>
                  <a:schemeClr val="tx1"/>
                </a:solidFill>
                <a:latin typeface="Overpass Black" pitchFamily="2" charset="77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CA"/>
              <a:t>3</a:t>
            </a:r>
          </a:p>
        </p:txBody>
      </p:sp>
      <p:sp>
        <p:nvSpPr>
          <p:cNvPr id="25" name="Titre 1">
            <a:extLst>
              <a:ext uri="{FF2B5EF4-FFF2-40B4-BE49-F238E27FC236}">
                <a16:creationId xmlns:a16="http://schemas.microsoft.com/office/drawing/2014/main" id="{13ACCDE5-A71F-45AD-2136-B5C4F0C8B5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1879" y="1034451"/>
            <a:ext cx="11008242" cy="563527"/>
          </a:xfrm>
          <a:prstGeom prst="rect">
            <a:avLst/>
          </a:prstGeom>
        </p:spPr>
        <p:txBody>
          <a:bodyPr anchor="t"/>
          <a:lstStyle>
            <a:lvl1pPr algn="ctr">
              <a:defRPr sz="3200"/>
            </a:lvl1pPr>
          </a:lstStyle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26" name="Espace réservé du texte 3">
            <a:extLst>
              <a:ext uri="{FF2B5EF4-FFF2-40B4-BE49-F238E27FC236}">
                <a16:creationId xmlns:a16="http://schemas.microsoft.com/office/drawing/2014/main" id="{A10271AA-8DCE-0F6B-9073-A3A2D287A8B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91879" y="1831896"/>
            <a:ext cx="11008242" cy="967564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CA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290441748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u sections - Rouge #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pour une image  2">
            <a:extLst>
              <a:ext uri="{FF2B5EF4-FFF2-40B4-BE49-F238E27FC236}">
                <a16:creationId xmlns:a16="http://schemas.microsoft.com/office/drawing/2014/main" id="{E534A739-738B-7190-A35A-D8D845013903}"/>
              </a:ext>
            </a:extLst>
          </p:cNvPr>
          <p:cNvSpPr>
            <a:spLocks noGrp="1"/>
          </p:cNvSpPr>
          <p:nvPr>
            <p:ph type="pic" idx="23"/>
          </p:nvPr>
        </p:nvSpPr>
        <p:spPr>
          <a:xfrm>
            <a:off x="2548063" y="3285904"/>
            <a:ext cx="2119836" cy="182215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pour une image  2">
            <a:extLst>
              <a:ext uri="{FF2B5EF4-FFF2-40B4-BE49-F238E27FC236}">
                <a16:creationId xmlns:a16="http://schemas.microsoft.com/office/drawing/2014/main" id="{593AB2A0-5433-3C34-D443-E75934A91BA8}"/>
              </a:ext>
            </a:extLst>
          </p:cNvPr>
          <p:cNvSpPr>
            <a:spLocks noGrp="1"/>
          </p:cNvSpPr>
          <p:nvPr>
            <p:ph type="pic" idx="20"/>
          </p:nvPr>
        </p:nvSpPr>
        <p:spPr>
          <a:xfrm>
            <a:off x="5030006" y="3285904"/>
            <a:ext cx="2119836" cy="182215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7" name="Espace réservé pour une image  2">
            <a:extLst>
              <a:ext uri="{FF2B5EF4-FFF2-40B4-BE49-F238E27FC236}">
                <a16:creationId xmlns:a16="http://schemas.microsoft.com/office/drawing/2014/main" id="{3F6FB6AE-EFFF-C9EF-265F-0AE2ADE3EDF8}"/>
              </a:ext>
            </a:extLst>
          </p:cNvPr>
          <p:cNvSpPr>
            <a:spLocks noGrp="1"/>
          </p:cNvSpPr>
          <p:nvPr>
            <p:ph type="pic" idx="24"/>
          </p:nvPr>
        </p:nvSpPr>
        <p:spPr>
          <a:xfrm>
            <a:off x="7521997" y="3285904"/>
            <a:ext cx="2119836" cy="182215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9" name="Espace réservé du texte 3">
            <a:extLst>
              <a:ext uri="{FF2B5EF4-FFF2-40B4-BE49-F238E27FC236}">
                <a16:creationId xmlns:a16="http://schemas.microsoft.com/office/drawing/2014/main" id="{E5651132-EFAD-4DE0-29F1-284FB43F594F}"/>
              </a:ext>
            </a:extLst>
          </p:cNvPr>
          <p:cNvSpPr>
            <a:spLocks noGrp="1"/>
          </p:cNvSpPr>
          <p:nvPr>
            <p:ph type="body" sz="half" idx="15"/>
          </p:nvPr>
        </p:nvSpPr>
        <p:spPr>
          <a:xfrm>
            <a:off x="2548063" y="5252485"/>
            <a:ext cx="2119836" cy="967564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2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CA"/>
              <a:t>Cliquez pour modifier les styles du texte du masque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535584DF-CD16-A36F-DAB0-AC7BDA6D34BC}"/>
              </a:ext>
            </a:extLst>
          </p:cNvPr>
          <p:cNvSpPr/>
          <p:nvPr userDrawn="1"/>
        </p:nvSpPr>
        <p:spPr>
          <a:xfrm rot="5400000">
            <a:off x="5787654" y="-5787655"/>
            <a:ext cx="616689" cy="12192000"/>
          </a:xfrm>
          <a:prstGeom prst="rect">
            <a:avLst/>
          </a:prstGeom>
          <a:solidFill>
            <a:srgbClr val="E3061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/>
              <a:t>          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D9C86EF0-BCCD-1196-381E-79774ED62970}"/>
              </a:ext>
            </a:extLst>
          </p:cNvPr>
          <p:cNvSpPr/>
          <p:nvPr userDrawn="1"/>
        </p:nvSpPr>
        <p:spPr>
          <a:xfrm rot="5400000">
            <a:off x="2377943" y="2833583"/>
            <a:ext cx="701745" cy="701748"/>
          </a:xfrm>
          <a:prstGeom prst="rect">
            <a:avLst/>
          </a:prstGeom>
          <a:solidFill>
            <a:srgbClr val="D9D9D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/>
              <a:t>          </a:t>
            </a:r>
          </a:p>
        </p:txBody>
      </p:sp>
      <p:sp>
        <p:nvSpPr>
          <p:cNvPr id="14" name="Espace réservé du texte 3">
            <a:extLst>
              <a:ext uri="{FF2B5EF4-FFF2-40B4-BE49-F238E27FC236}">
                <a16:creationId xmlns:a16="http://schemas.microsoft.com/office/drawing/2014/main" id="{8FFE9259-3A2B-A632-3A55-C3B2EF512364}"/>
              </a:ext>
            </a:extLst>
          </p:cNvPr>
          <p:cNvSpPr>
            <a:spLocks noGrp="1"/>
          </p:cNvSpPr>
          <p:nvPr>
            <p:ph type="body" sz="half" idx="16" hasCustomPrompt="1"/>
          </p:nvPr>
        </p:nvSpPr>
        <p:spPr>
          <a:xfrm>
            <a:off x="2377941" y="2956730"/>
            <a:ext cx="701749" cy="578599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3600" b="1" i="0">
                <a:solidFill>
                  <a:schemeClr val="tx1"/>
                </a:solidFill>
                <a:latin typeface="Overpass Black" pitchFamily="2" charset="77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CA"/>
              <a:t>1</a:t>
            </a:r>
          </a:p>
        </p:txBody>
      </p:sp>
      <p:sp>
        <p:nvSpPr>
          <p:cNvPr id="18" name="Espace réservé du texte 3">
            <a:extLst>
              <a:ext uri="{FF2B5EF4-FFF2-40B4-BE49-F238E27FC236}">
                <a16:creationId xmlns:a16="http://schemas.microsoft.com/office/drawing/2014/main" id="{30C363B5-FE6F-2063-FD03-DCA7985258BC}"/>
              </a:ext>
            </a:extLst>
          </p:cNvPr>
          <p:cNvSpPr>
            <a:spLocks noGrp="1"/>
          </p:cNvSpPr>
          <p:nvPr>
            <p:ph type="body" sz="half" idx="18"/>
          </p:nvPr>
        </p:nvSpPr>
        <p:spPr>
          <a:xfrm>
            <a:off x="5032122" y="5252486"/>
            <a:ext cx="2119836" cy="967564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2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CA"/>
              <a:t>Cliquez pour modifier les styles du texte du masque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38C707DA-3A54-61E9-8229-6FF6B6A6586A}"/>
              </a:ext>
            </a:extLst>
          </p:cNvPr>
          <p:cNvSpPr/>
          <p:nvPr userDrawn="1"/>
        </p:nvSpPr>
        <p:spPr>
          <a:xfrm rot="5400000">
            <a:off x="4862002" y="2833584"/>
            <a:ext cx="701745" cy="701748"/>
          </a:xfrm>
          <a:prstGeom prst="rect">
            <a:avLst/>
          </a:prstGeom>
          <a:solidFill>
            <a:srgbClr val="D9D9D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/>
              <a:t>          </a:t>
            </a:r>
          </a:p>
        </p:txBody>
      </p:sp>
      <p:sp>
        <p:nvSpPr>
          <p:cNvPr id="20" name="Espace réservé du texte 3">
            <a:extLst>
              <a:ext uri="{FF2B5EF4-FFF2-40B4-BE49-F238E27FC236}">
                <a16:creationId xmlns:a16="http://schemas.microsoft.com/office/drawing/2014/main" id="{1ED9EEA8-0032-D8F1-4568-06FAD77F5094}"/>
              </a:ext>
            </a:extLst>
          </p:cNvPr>
          <p:cNvSpPr>
            <a:spLocks noGrp="1"/>
          </p:cNvSpPr>
          <p:nvPr>
            <p:ph type="body" sz="half" idx="19" hasCustomPrompt="1"/>
          </p:nvPr>
        </p:nvSpPr>
        <p:spPr>
          <a:xfrm>
            <a:off x="4862000" y="2956731"/>
            <a:ext cx="701749" cy="578599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3600" b="1" i="0">
                <a:solidFill>
                  <a:schemeClr val="tx1"/>
                </a:solidFill>
                <a:latin typeface="Overpass Black" pitchFamily="2" charset="77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CA"/>
              <a:t>2</a:t>
            </a:r>
          </a:p>
        </p:txBody>
      </p:sp>
      <p:sp>
        <p:nvSpPr>
          <p:cNvPr id="22" name="Espace réservé du texte 3">
            <a:extLst>
              <a:ext uri="{FF2B5EF4-FFF2-40B4-BE49-F238E27FC236}">
                <a16:creationId xmlns:a16="http://schemas.microsoft.com/office/drawing/2014/main" id="{634B3164-54F1-3F67-3960-FA00C3EAC21B}"/>
              </a:ext>
            </a:extLst>
          </p:cNvPr>
          <p:cNvSpPr>
            <a:spLocks noGrp="1"/>
          </p:cNvSpPr>
          <p:nvPr>
            <p:ph type="body" sz="half" idx="21"/>
          </p:nvPr>
        </p:nvSpPr>
        <p:spPr>
          <a:xfrm>
            <a:off x="7524101" y="5252486"/>
            <a:ext cx="2119836" cy="967564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2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CA"/>
              <a:t>Cliquez pour modifier les styles du texte du masque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B198DA0A-147A-D209-B658-53B4F692B396}"/>
              </a:ext>
            </a:extLst>
          </p:cNvPr>
          <p:cNvSpPr/>
          <p:nvPr userDrawn="1"/>
        </p:nvSpPr>
        <p:spPr>
          <a:xfrm rot="5400000">
            <a:off x="7353981" y="2833584"/>
            <a:ext cx="701745" cy="701748"/>
          </a:xfrm>
          <a:prstGeom prst="rect">
            <a:avLst/>
          </a:prstGeom>
          <a:solidFill>
            <a:srgbClr val="D9D9D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/>
              <a:t>          </a:t>
            </a:r>
          </a:p>
        </p:txBody>
      </p:sp>
      <p:sp>
        <p:nvSpPr>
          <p:cNvPr id="24" name="Espace réservé du texte 3">
            <a:extLst>
              <a:ext uri="{FF2B5EF4-FFF2-40B4-BE49-F238E27FC236}">
                <a16:creationId xmlns:a16="http://schemas.microsoft.com/office/drawing/2014/main" id="{8259EADC-C583-45C2-D5EA-4B665A51EFE7}"/>
              </a:ext>
            </a:extLst>
          </p:cNvPr>
          <p:cNvSpPr>
            <a:spLocks noGrp="1"/>
          </p:cNvSpPr>
          <p:nvPr>
            <p:ph type="body" sz="half" idx="22" hasCustomPrompt="1"/>
          </p:nvPr>
        </p:nvSpPr>
        <p:spPr>
          <a:xfrm>
            <a:off x="7353979" y="2956731"/>
            <a:ext cx="701749" cy="578599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3600" b="1" i="0">
                <a:solidFill>
                  <a:schemeClr val="tx1"/>
                </a:solidFill>
                <a:latin typeface="Overpass Black" pitchFamily="2" charset="77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CA"/>
              <a:t>3</a:t>
            </a:r>
          </a:p>
        </p:txBody>
      </p:sp>
      <p:sp>
        <p:nvSpPr>
          <p:cNvPr id="5" name="Titre 1">
            <a:extLst>
              <a:ext uri="{FF2B5EF4-FFF2-40B4-BE49-F238E27FC236}">
                <a16:creationId xmlns:a16="http://schemas.microsoft.com/office/drawing/2014/main" id="{4108CF74-48D0-3046-E4DF-70B3BFB93E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1879" y="1034451"/>
            <a:ext cx="11008242" cy="563527"/>
          </a:xfrm>
          <a:prstGeom prst="rect">
            <a:avLst/>
          </a:prstGeom>
        </p:spPr>
        <p:txBody>
          <a:bodyPr anchor="t"/>
          <a:lstStyle>
            <a:lvl1pPr algn="ctr">
              <a:defRPr sz="3200"/>
            </a:lvl1pPr>
          </a:lstStyle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6" name="Espace réservé du texte 3">
            <a:extLst>
              <a:ext uri="{FF2B5EF4-FFF2-40B4-BE49-F238E27FC236}">
                <a16:creationId xmlns:a16="http://schemas.microsoft.com/office/drawing/2014/main" id="{BEF9753E-B633-CC39-718B-1B01D5D4586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91879" y="1831896"/>
            <a:ext cx="11008242" cy="967564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CA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2037977315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u sections - Jau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DBD6996-E990-1F18-E766-BEAAD9323A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1879" y="1034451"/>
            <a:ext cx="11008242" cy="563527"/>
          </a:xfrm>
          <a:prstGeom prst="rect">
            <a:avLst/>
          </a:prstGeom>
        </p:spPr>
        <p:txBody>
          <a:bodyPr anchor="t"/>
          <a:lstStyle>
            <a:lvl1pPr algn="ctr">
              <a:defRPr sz="3200"/>
            </a:lvl1pPr>
          </a:lstStyle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14F43669-B9ED-F709-D27A-0CE99CB80FA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91879" y="1831896"/>
            <a:ext cx="11008242" cy="967564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CA"/>
              <a:t>Cliquez pour modifier les styles du texte du masque</a:t>
            </a:r>
          </a:p>
        </p:txBody>
      </p:sp>
      <p:sp>
        <p:nvSpPr>
          <p:cNvPr id="7" name="Espace réservé du texte 3">
            <a:extLst>
              <a:ext uri="{FF2B5EF4-FFF2-40B4-BE49-F238E27FC236}">
                <a16:creationId xmlns:a16="http://schemas.microsoft.com/office/drawing/2014/main" id="{5A87E12C-2F43-358F-4D7D-71EAA7304A64}"/>
              </a:ext>
            </a:extLst>
          </p:cNvPr>
          <p:cNvSpPr>
            <a:spLocks noGrp="1"/>
          </p:cNvSpPr>
          <p:nvPr>
            <p:ph type="body" sz="half" idx="13"/>
          </p:nvPr>
        </p:nvSpPr>
        <p:spPr>
          <a:xfrm>
            <a:off x="5036082" y="5252485"/>
            <a:ext cx="2119836" cy="967564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2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CA"/>
              <a:t>Cliquez pour modifier les styles du texte du masque</a:t>
            </a:r>
          </a:p>
        </p:txBody>
      </p:sp>
      <p:sp>
        <p:nvSpPr>
          <p:cNvPr id="9" name="Espace réservé du texte 3">
            <a:extLst>
              <a:ext uri="{FF2B5EF4-FFF2-40B4-BE49-F238E27FC236}">
                <a16:creationId xmlns:a16="http://schemas.microsoft.com/office/drawing/2014/main" id="{E5651132-EFAD-4DE0-29F1-284FB43F594F}"/>
              </a:ext>
            </a:extLst>
          </p:cNvPr>
          <p:cNvSpPr>
            <a:spLocks noGrp="1"/>
          </p:cNvSpPr>
          <p:nvPr>
            <p:ph type="body" sz="half" idx="15"/>
          </p:nvPr>
        </p:nvSpPr>
        <p:spPr>
          <a:xfrm>
            <a:off x="2548063" y="5252485"/>
            <a:ext cx="2119836" cy="967564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2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CA"/>
              <a:t>Cliquez pour modifier les styles du texte du masque</a:t>
            </a:r>
          </a:p>
        </p:txBody>
      </p:sp>
      <p:sp>
        <p:nvSpPr>
          <p:cNvPr id="11" name="Espace réservé du texte 3">
            <a:extLst>
              <a:ext uri="{FF2B5EF4-FFF2-40B4-BE49-F238E27FC236}">
                <a16:creationId xmlns:a16="http://schemas.microsoft.com/office/drawing/2014/main" id="{116C2DAE-FC48-C5F5-6E17-09D21B066B1F}"/>
              </a:ext>
            </a:extLst>
          </p:cNvPr>
          <p:cNvSpPr>
            <a:spLocks noGrp="1"/>
          </p:cNvSpPr>
          <p:nvPr>
            <p:ph type="body" sz="half" idx="17"/>
          </p:nvPr>
        </p:nvSpPr>
        <p:spPr>
          <a:xfrm>
            <a:off x="7524100" y="5252485"/>
            <a:ext cx="2119836" cy="967564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2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CA"/>
              <a:t>Cliquez pour modifier les styles du texte du masque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535584DF-CD16-A36F-DAB0-AC7BDA6D34BC}"/>
              </a:ext>
            </a:extLst>
          </p:cNvPr>
          <p:cNvSpPr/>
          <p:nvPr userDrawn="1"/>
        </p:nvSpPr>
        <p:spPr>
          <a:xfrm rot="5400000">
            <a:off x="5787654" y="-5787655"/>
            <a:ext cx="616689" cy="12192000"/>
          </a:xfrm>
          <a:prstGeom prst="rect">
            <a:avLst/>
          </a:prstGeom>
          <a:solidFill>
            <a:srgbClr val="FECC0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/>
              <a:t>          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241ECEF7-56CB-0F1B-4F5D-E97F53F202DC}"/>
              </a:ext>
            </a:extLst>
          </p:cNvPr>
          <p:cNvSpPr>
            <a:spLocks noGrp="1"/>
          </p:cNvSpPr>
          <p:nvPr>
            <p:ph type="pic" idx="19"/>
          </p:nvPr>
        </p:nvSpPr>
        <p:spPr>
          <a:xfrm>
            <a:off x="2548063" y="3285904"/>
            <a:ext cx="2119836" cy="182215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6" name="Espace réservé pour une image  2">
            <a:extLst>
              <a:ext uri="{FF2B5EF4-FFF2-40B4-BE49-F238E27FC236}">
                <a16:creationId xmlns:a16="http://schemas.microsoft.com/office/drawing/2014/main" id="{D48ACD7A-4E52-EA03-D45B-9CB08A4B13EB}"/>
              </a:ext>
            </a:extLst>
          </p:cNvPr>
          <p:cNvSpPr>
            <a:spLocks noGrp="1"/>
          </p:cNvSpPr>
          <p:nvPr>
            <p:ph type="pic" idx="20"/>
          </p:nvPr>
        </p:nvSpPr>
        <p:spPr>
          <a:xfrm>
            <a:off x="5030006" y="3285904"/>
            <a:ext cx="2119836" cy="182215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13" name="Espace réservé pour une image  2">
            <a:extLst>
              <a:ext uri="{FF2B5EF4-FFF2-40B4-BE49-F238E27FC236}">
                <a16:creationId xmlns:a16="http://schemas.microsoft.com/office/drawing/2014/main" id="{BA24B144-36D4-B6C6-052A-0BCABF745562}"/>
              </a:ext>
            </a:extLst>
          </p:cNvPr>
          <p:cNvSpPr>
            <a:spLocks noGrp="1"/>
          </p:cNvSpPr>
          <p:nvPr>
            <p:ph type="pic" idx="21"/>
          </p:nvPr>
        </p:nvSpPr>
        <p:spPr>
          <a:xfrm>
            <a:off x="7521997" y="3285904"/>
            <a:ext cx="2119836" cy="182215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99763648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u sections - Jaune #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pour une image  2">
            <a:extLst>
              <a:ext uri="{FF2B5EF4-FFF2-40B4-BE49-F238E27FC236}">
                <a16:creationId xmlns:a16="http://schemas.microsoft.com/office/drawing/2014/main" id="{B0BAA06F-24AD-C537-DCE1-6636BC7384B0}"/>
              </a:ext>
            </a:extLst>
          </p:cNvPr>
          <p:cNvSpPr>
            <a:spLocks noGrp="1"/>
          </p:cNvSpPr>
          <p:nvPr>
            <p:ph type="pic" idx="23"/>
          </p:nvPr>
        </p:nvSpPr>
        <p:spPr>
          <a:xfrm>
            <a:off x="2548063" y="3285904"/>
            <a:ext cx="2119836" cy="182215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53F1E10B-6265-36F7-B77E-3DB4E34845EF}"/>
              </a:ext>
            </a:extLst>
          </p:cNvPr>
          <p:cNvSpPr>
            <a:spLocks noGrp="1"/>
          </p:cNvSpPr>
          <p:nvPr>
            <p:ph type="pic" idx="20"/>
          </p:nvPr>
        </p:nvSpPr>
        <p:spPr>
          <a:xfrm>
            <a:off x="5030006" y="3285904"/>
            <a:ext cx="2119836" cy="182215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pour une image  2">
            <a:extLst>
              <a:ext uri="{FF2B5EF4-FFF2-40B4-BE49-F238E27FC236}">
                <a16:creationId xmlns:a16="http://schemas.microsoft.com/office/drawing/2014/main" id="{347467DE-A740-8819-ED80-8B934BB877BC}"/>
              </a:ext>
            </a:extLst>
          </p:cNvPr>
          <p:cNvSpPr>
            <a:spLocks noGrp="1"/>
          </p:cNvSpPr>
          <p:nvPr>
            <p:ph type="pic" idx="24"/>
          </p:nvPr>
        </p:nvSpPr>
        <p:spPr>
          <a:xfrm>
            <a:off x="7521997" y="3285904"/>
            <a:ext cx="2119836" cy="182215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9" name="Espace réservé du texte 3">
            <a:extLst>
              <a:ext uri="{FF2B5EF4-FFF2-40B4-BE49-F238E27FC236}">
                <a16:creationId xmlns:a16="http://schemas.microsoft.com/office/drawing/2014/main" id="{E5651132-EFAD-4DE0-29F1-284FB43F594F}"/>
              </a:ext>
            </a:extLst>
          </p:cNvPr>
          <p:cNvSpPr>
            <a:spLocks noGrp="1"/>
          </p:cNvSpPr>
          <p:nvPr>
            <p:ph type="body" sz="half" idx="15"/>
          </p:nvPr>
        </p:nvSpPr>
        <p:spPr>
          <a:xfrm>
            <a:off x="2548063" y="5252485"/>
            <a:ext cx="2119836" cy="967564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2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CA"/>
              <a:t>Cliquez pour modifier les styles du texte du masque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535584DF-CD16-A36F-DAB0-AC7BDA6D34BC}"/>
              </a:ext>
            </a:extLst>
          </p:cNvPr>
          <p:cNvSpPr/>
          <p:nvPr userDrawn="1"/>
        </p:nvSpPr>
        <p:spPr>
          <a:xfrm rot="5400000">
            <a:off x="5787654" y="-5787655"/>
            <a:ext cx="616689" cy="12192000"/>
          </a:xfrm>
          <a:prstGeom prst="rect">
            <a:avLst/>
          </a:prstGeom>
          <a:solidFill>
            <a:srgbClr val="FECC0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/>
              <a:t>          </a:t>
            </a:r>
          </a:p>
        </p:txBody>
      </p:sp>
      <p:sp>
        <p:nvSpPr>
          <p:cNvPr id="14" name="Espace réservé du texte 3">
            <a:extLst>
              <a:ext uri="{FF2B5EF4-FFF2-40B4-BE49-F238E27FC236}">
                <a16:creationId xmlns:a16="http://schemas.microsoft.com/office/drawing/2014/main" id="{8FFE9259-3A2B-A632-3A55-C3B2EF512364}"/>
              </a:ext>
            </a:extLst>
          </p:cNvPr>
          <p:cNvSpPr>
            <a:spLocks noGrp="1"/>
          </p:cNvSpPr>
          <p:nvPr>
            <p:ph type="body" sz="half" idx="16" hasCustomPrompt="1"/>
          </p:nvPr>
        </p:nvSpPr>
        <p:spPr>
          <a:xfrm>
            <a:off x="2377941" y="2956730"/>
            <a:ext cx="701749" cy="578599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4800" b="1" i="0">
                <a:solidFill>
                  <a:schemeClr val="tx1"/>
                </a:solidFill>
                <a:latin typeface="Overpass Black" pitchFamily="2" charset="77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CA"/>
              <a:t>1</a:t>
            </a:r>
          </a:p>
        </p:txBody>
      </p:sp>
      <p:sp>
        <p:nvSpPr>
          <p:cNvPr id="18" name="Espace réservé du texte 3">
            <a:extLst>
              <a:ext uri="{FF2B5EF4-FFF2-40B4-BE49-F238E27FC236}">
                <a16:creationId xmlns:a16="http://schemas.microsoft.com/office/drawing/2014/main" id="{30C363B5-FE6F-2063-FD03-DCA7985258BC}"/>
              </a:ext>
            </a:extLst>
          </p:cNvPr>
          <p:cNvSpPr>
            <a:spLocks noGrp="1"/>
          </p:cNvSpPr>
          <p:nvPr>
            <p:ph type="body" sz="half" idx="18"/>
          </p:nvPr>
        </p:nvSpPr>
        <p:spPr>
          <a:xfrm>
            <a:off x="5032122" y="5252486"/>
            <a:ext cx="2119836" cy="967564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2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CA"/>
              <a:t>Cliquez pour modifier les styles du texte du masque</a:t>
            </a:r>
          </a:p>
        </p:txBody>
      </p:sp>
      <p:sp>
        <p:nvSpPr>
          <p:cNvPr id="20" name="Espace réservé du texte 3">
            <a:extLst>
              <a:ext uri="{FF2B5EF4-FFF2-40B4-BE49-F238E27FC236}">
                <a16:creationId xmlns:a16="http://schemas.microsoft.com/office/drawing/2014/main" id="{1ED9EEA8-0032-D8F1-4568-06FAD77F5094}"/>
              </a:ext>
            </a:extLst>
          </p:cNvPr>
          <p:cNvSpPr>
            <a:spLocks noGrp="1"/>
          </p:cNvSpPr>
          <p:nvPr>
            <p:ph type="body" sz="half" idx="19" hasCustomPrompt="1"/>
          </p:nvPr>
        </p:nvSpPr>
        <p:spPr>
          <a:xfrm>
            <a:off x="4862000" y="2956731"/>
            <a:ext cx="701749" cy="578599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4800" b="1" i="0">
                <a:solidFill>
                  <a:schemeClr val="tx1"/>
                </a:solidFill>
                <a:latin typeface="Overpass Black" pitchFamily="2" charset="77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CA"/>
              <a:t>2</a:t>
            </a:r>
          </a:p>
        </p:txBody>
      </p:sp>
      <p:sp>
        <p:nvSpPr>
          <p:cNvPr id="22" name="Espace réservé du texte 3">
            <a:extLst>
              <a:ext uri="{FF2B5EF4-FFF2-40B4-BE49-F238E27FC236}">
                <a16:creationId xmlns:a16="http://schemas.microsoft.com/office/drawing/2014/main" id="{634B3164-54F1-3F67-3960-FA00C3EAC21B}"/>
              </a:ext>
            </a:extLst>
          </p:cNvPr>
          <p:cNvSpPr>
            <a:spLocks noGrp="1"/>
          </p:cNvSpPr>
          <p:nvPr>
            <p:ph type="body" sz="half" idx="21"/>
          </p:nvPr>
        </p:nvSpPr>
        <p:spPr>
          <a:xfrm>
            <a:off x="7524101" y="5252486"/>
            <a:ext cx="2119836" cy="967564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2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CA"/>
              <a:t>Cliquez pour modifier les styles du texte du masque</a:t>
            </a:r>
          </a:p>
        </p:txBody>
      </p:sp>
      <p:sp>
        <p:nvSpPr>
          <p:cNvPr id="24" name="Espace réservé du texte 3">
            <a:extLst>
              <a:ext uri="{FF2B5EF4-FFF2-40B4-BE49-F238E27FC236}">
                <a16:creationId xmlns:a16="http://schemas.microsoft.com/office/drawing/2014/main" id="{8259EADC-C583-45C2-D5EA-4B665A51EFE7}"/>
              </a:ext>
            </a:extLst>
          </p:cNvPr>
          <p:cNvSpPr>
            <a:spLocks noGrp="1"/>
          </p:cNvSpPr>
          <p:nvPr>
            <p:ph type="body" sz="half" idx="22" hasCustomPrompt="1"/>
          </p:nvPr>
        </p:nvSpPr>
        <p:spPr>
          <a:xfrm>
            <a:off x="7353979" y="2956731"/>
            <a:ext cx="701749" cy="578599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4800" b="1" i="0">
                <a:solidFill>
                  <a:schemeClr val="tx1"/>
                </a:solidFill>
                <a:latin typeface="Overpass Black" pitchFamily="2" charset="77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CA"/>
              <a:t>3</a:t>
            </a:r>
          </a:p>
        </p:txBody>
      </p:sp>
      <p:sp>
        <p:nvSpPr>
          <p:cNvPr id="25" name="Titre 1">
            <a:extLst>
              <a:ext uri="{FF2B5EF4-FFF2-40B4-BE49-F238E27FC236}">
                <a16:creationId xmlns:a16="http://schemas.microsoft.com/office/drawing/2014/main" id="{13ACCDE5-A71F-45AD-2136-B5C4F0C8B5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1879" y="1034451"/>
            <a:ext cx="11008242" cy="563527"/>
          </a:xfrm>
          <a:prstGeom prst="rect">
            <a:avLst/>
          </a:prstGeom>
        </p:spPr>
        <p:txBody>
          <a:bodyPr anchor="t"/>
          <a:lstStyle>
            <a:lvl1pPr algn="ctr">
              <a:defRPr sz="3200"/>
            </a:lvl1pPr>
          </a:lstStyle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26" name="Espace réservé du texte 3">
            <a:extLst>
              <a:ext uri="{FF2B5EF4-FFF2-40B4-BE49-F238E27FC236}">
                <a16:creationId xmlns:a16="http://schemas.microsoft.com/office/drawing/2014/main" id="{A10271AA-8DCE-0F6B-9073-A3A2D287A8B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91879" y="1831896"/>
            <a:ext cx="11008242" cy="967564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CA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2640038568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u sections - Jaune #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pour une image  2">
            <a:extLst>
              <a:ext uri="{FF2B5EF4-FFF2-40B4-BE49-F238E27FC236}">
                <a16:creationId xmlns:a16="http://schemas.microsoft.com/office/drawing/2014/main" id="{A0285A33-AF06-9C72-86CE-B7635B09348A}"/>
              </a:ext>
            </a:extLst>
          </p:cNvPr>
          <p:cNvSpPr>
            <a:spLocks noGrp="1"/>
          </p:cNvSpPr>
          <p:nvPr>
            <p:ph type="pic" idx="23"/>
          </p:nvPr>
        </p:nvSpPr>
        <p:spPr>
          <a:xfrm>
            <a:off x="2548063" y="3285904"/>
            <a:ext cx="2119836" cy="182215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pour une image  2">
            <a:extLst>
              <a:ext uri="{FF2B5EF4-FFF2-40B4-BE49-F238E27FC236}">
                <a16:creationId xmlns:a16="http://schemas.microsoft.com/office/drawing/2014/main" id="{7A798B97-6704-5F1E-3AFF-7F098E8EB533}"/>
              </a:ext>
            </a:extLst>
          </p:cNvPr>
          <p:cNvSpPr>
            <a:spLocks noGrp="1"/>
          </p:cNvSpPr>
          <p:nvPr>
            <p:ph type="pic" idx="20"/>
          </p:nvPr>
        </p:nvSpPr>
        <p:spPr>
          <a:xfrm>
            <a:off x="5030006" y="3285904"/>
            <a:ext cx="2119836" cy="182215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7" name="Espace réservé pour une image  2">
            <a:extLst>
              <a:ext uri="{FF2B5EF4-FFF2-40B4-BE49-F238E27FC236}">
                <a16:creationId xmlns:a16="http://schemas.microsoft.com/office/drawing/2014/main" id="{FFF0D34B-7154-4A8B-ABE4-08881A3C021C}"/>
              </a:ext>
            </a:extLst>
          </p:cNvPr>
          <p:cNvSpPr>
            <a:spLocks noGrp="1"/>
          </p:cNvSpPr>
          <p:nvPr>
            <p:ph type="pic" idx="24"/>
          </p:nvPr>
        </p:nvSpPr>
        <p:spPr>
          <a:xfrm>
            <a:off x="7521997" y="3285904"/>
            <a:ext cx="2119836" cy="182215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9" name="Espace réservé du texte 3">
            <a:extLst>
              <a:ext uri="{FF2B5EF4-FFF2-40B4-BE49-F238E27FC236}">
                <a16:creationId xmlns:a16="http://schemas.microsoft.com/office/drawing/2014/main" id="{E5651132-EFAD-4DE0-29F1-284FB43F594F}"/>
              </a:ext>
            </a:extLst>
          </p:cNvPr>
          <p:cNvSpPr>
            <a:spLocks noGrp="1"/>
          </p:cNvSpPr>
          <p:nvPr>
            <p:ph type="body" sz="half" idx="15"/>
          </p:nvPr>
        </p:nvSpPr>
        <p:spPr>
          <a:xfrm>
            <a:off x="2548063" y="5252485"/>
            <a:ext cx="2119836" cy="967564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2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CA"/>
              <a:t>Cliquez pour modifier les styles du texte du masque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535584DF-CD16-A36F-DAB0-AC7BDA6D34BC}"/>
              </a:ext>
            </a:extLst>
          </p:cNvPr>
          <p:cNvSpPr/>
          <p:nvPr userDrawn="1"/>
        </p:nvSpPr>
        <p:spPr>
          <a:xfrm rot="5400000">
            <a:off x="5787654" y="-5787655"/>
            <a:ext cx="616689" cy="12192000"/>
          </a:xfrm>
          <a:prstGeom prst="rect">
            <a:avLst/>
          </a:prstGeom>
          <a:solidFill>
            <a:srgbClr val="FECC0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/>
              <a:t>          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D9C86EF0-BCCD-1196-381E-79774ED62970}"/>
              </a:ext>
            </a:extLst>
          </p:cNvPr>
          <p:cNvSpPr/>
          <p:nvPr userDrawn="1"/>
        </p:nvSpPr>
        <p:spPr>
          <a:xfrm rot="5400000">
            <a:off x="2377943" y="2833583"/>
            <a:ext cx="701745" cy="701748"/>
          </a:xfrm>
          <a:prstGeom prst="rect">
            <a:avLst/>
          </a:prstGeom>
          <a:solidFill>
            <a:srgbClr val="D9D9D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/>
              <a:t>          </a:t>
            </a:r>
          </a:p>
        </p:txBody>
      </p:sp>
      <p:sp>
        <p:nvSpPr>
          <p:cNvPr id="14" name="Espace réservé du texte 3">
            <a:extLst>
              <a:ext uri="{FF2B5EF4-FFF2-40B4-BE49-F238E27FC236}">
                <a16:creationId xmlns:a16="http://schemas.microsoft.com/office/drawing/2014/main" id="{8FFE9259-3A2B-A632-3A55-C3B2EF512364}"/>
              </a:ext>
            </a:extLst>
          </p:cNvPr>
          <p:cNvSpPr>
            <a:spLocks noGrp="1"/>
          </p:cNvSpPr>
          <p:nvPr>
            <p:ph type="body" sz="half" idx="16" hasCustomPrompt="1"/>
          </p:nvPr>
        </p:nvSpPr>
        <p:spPr>
          <a:xfrm>
            <a:off x="2377941" y="2956730"/>
            <a:ext cx="701749" cy="578599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3600" b="1" i="0">
                <a:solidFill>
                  <a:schemeClr val="tx1"/>
                </a:solidFill>
                <a:latin typeface="Overpass Black" pitchFamily="2" charset="77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CA"/>
              <a:t>1</a:t>
            </a:r>
          </a:p>
        </p:txBody>
      </p:sp>
      <p:sp>
        <p:nvSpPr>
          <p:cNvPr id="18" name="Espace réservé du texte 3">
            <a:extLst>
              <a:ext uri="{FF2B5EF4-FFF2-40B4-BE49-F238E27FC236}">
                <a16:creationId xmlns:a16="http://schemas.microsoft.com/office/drawing/2014/main" id="{30C363B5-FE6F-2063-FD03-DCA7985258BC}"/>
              </a:ext>
            </a:extLst>
          </p:cNvPr>
          <p:cNvSpPr>
            <a:spLocks noGrp="1"/>
          </p:cNvSpPr>
          <p:nvPr>
            <p:ph type="body" sz="half" idx="18"/>
          </p:nvPr>
        </p:nvSpPr>
        <p:spPr>
          <a:xfrm>
            <a:off x="5032122" y="5252486"/>
            <a:ext cx="2119836" cy="967564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2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CA"/>
              <a:t>Cliquez pour modifier les styles du texte du masque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38C707DA-3A54-61E9-8229-6FF6B6A6586A}"/>
              </a:ext>
            </a:extLst>
          </p:cNvPr>
          <p:cNvSpPr/>
          <p:nvPr userDrawn="1"/>
        </p:nvSpPr>
        <p:spPr>
          <a:xfrm rot="5400000">
            <a:off x="4862002" y="2833584"/>
            <a:ext cx="701745" cy="701748"/>
          </a:xfrm>
          <a:prstGeom prst="rect">
            <a:avLst/>
          </a:prstGeom>
          <a:solidFill>
            <a:srgbClr val="D9D9D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/>
              <a:t>          </a:t>
            </a:r>
          </a:p>
        </p:txBody>
      </p:sp>
      <p:sp>
        <p:nvSpPr>
          <p:cNvPr id="20" name="Espace réservé du texte 3">
            <a:extLst>
              <a:ext uri="{FF2B5EF4-FFF2-40B4-BE49-F238E27FC236}">
                <a16:creationId xmlns:a16="http://schemas.microsoft.com/office/drawing/2014/main" id="{1ED9EEA8-0032-D8F1-4568-06FAD77F5094}"/>
              </a:ext>
            </a:extLst>
          </p:cNvPr>
          <p:cNvSpPr>
            <a:spLocks noGrp="1"/>
          </p:cNvSpPr>
          <p:nvPr>
            <p:ph type="body" sz="half" idx="19" hasCustomPrompt="1"/>
          </p:nvPr>
        </p:nvSpPr>
        <p:spPr>
          <a:xfrm>
            <a:off x="4862000" y="2956731"/>
            <a:ext cx="701749" cy="578599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3600" b="1" i="0">
                <a:solidFill>
                  <a:schemeClr val="tx1"/>
                </a:solidFill>
                <a:latin typeface="Overpass Black" pitchFamily="2" charset="77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CA"/>
              <a:t>2</a:t>
            </a:r>
          </a:p>
        </p:txBody>
      </p:sp>
      <p:sp>
        <p:nvSpPr>
          <p:cNvPr id="22" name="Espace réservé du texte 3">
            <a:extLst>
              <a:ext uri="{FF2B5EF4-FFF2-40B4-BE49-F238E27FC236}">
                <a16:creationId xmlns:a16="http://schemas.microsoft.com/office/drawing/2014/main" id="{634B3164-54F1-3F67-3960-FA00C3EAC21B}"/>
              </a:ext>
            </a:extLst>
          </p:cNvPr>
          <p:cNvSpPr>
            <a:spLocks noGrp="1"/>
          </p:cNvSpPr>
          <p:nvPr>
            <p:ph type="body" sz="half" idx="21"/>
          </p:nvPr>
        </p:nvSpPr>
        <p:spPr>
          <a:xfrm>
            <a:off x="7524101" y="5252486"/>
            <a:ext cx="2119836" cy="967564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2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CA"/>
              <a:t>Cliquez pour modifier les styles du texte du masque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B198DA0A-147A-D209-B658-53B4F692B396}"/>
              </a:ext>
            </a:extLst>
          </p:cNvPr>
          <p:cNvSpPr/>
          <p:nvPr userDrawn="1"/>
        </p:nvSpPr>
        <p:spPr>
          <a:xfrm rot="5400000">
            <a:off x="7353981" y="2833584"/>
            <a:ext cx="701745" cy="701748"/>
          </a:xfrm>
          <a:prstGeom prst="rect">
            <a:avLst/>
          </a:prstGeom>
          <a:solidFill>
            <a:srgbClr val="D9D9D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/>
              <a:t>          </a:t>
            </a:r>
          </a:p>
        </p:txBody>
      </p:sp>
      <p:sp>
        <p:nvSpPr>
          <p:cNvPr id="24" name="Espace réservé du texte 3">
            <a:extLst>
              <a:ext uri="{FF2B5EF4-FFF2-40B4-BE49-F238E27FC236}">
                <a16:creationId xmlns:a16="http://schemas.microsoft.com/office/drawing/2014/main" id="{8259EADC-C583-45C2-D5EA-4B665A51EFE7}"/>
              </a:ext>
            </a:extLst>
          </p:cNvPr>
          <p:cNvSpPr>
            <a:spLocks noGrp="1"/>
          </p:cNvSpPr>
          <p:nvPr>
            <p:ph type="body" sz="half" idx="22" hasCustomPrompt="1"/>
          </p:nvPr>
        </p:nvSpPr>
        <p:spPr>
          <a:xfrm>
            <a:off x="7353979" y="2956731"/>
            <a:ext cx="701749" cy="578599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3600" b="1" i="0">
                <a:solidFill>
                  <a:schemeClr val="tx1"/>
                </a:solidFill>
                <a:latin typeface="Overpass Black" pitchFamily="2" charset="77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CA"/>
              <a:t>3</a:t>
            </a:r>
          </a:p>
        </p:txBody>
      </p:sp>
      <p:sp>
        <p:nvSpPr>
          <p:cNvPr id="5" name="Titre 1">
            <a:extLst>
              <a:ext uri="{FF2B5EF4-FFF2-40B4-BE49-F238E27FC236}">
                <a16:creationId xmlns:a16="http://schemas.microsoft.com/office/drawing/2014/main" id="{4108CF74-48D0-3046-E4DF-70B3BFB93E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1879" y="1034451"/>
            <a:ext cx="11008242" cy="563527"/>
          </a:xfrm>
          <a:prstGeom prst="rect">
            <a:avLst/>
          </a:prstGeom>
        </p:spPr>
        <p:txBody>
          <a:bodyPr anchor="t"/>
          <a:lstStyle>
            <a:lvl1pPr algn="ctr">
              <a:defRPr sz="3200"/>
            </a:lvl1pPr>
          </a:lstStyle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6" name="Espace réservé du texte 3">
            <a:extLst>
              <a:ext uri="{FF2B5EF4-FFF2-40B4-BE49-F238E27FC236}">
                <a16:creationId xmlns:a16="http://schemas.microsoft.com/office/drawing/2014/main" id="{BEF9753E-B633-CC39-718B-1B01D5D4586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91879" y="1831896"/>
            <a:ext cx="11008242" cy="967564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CA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2316902115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u sections - Gr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DBD6996-E990-1F18-E766-BEAAD9323A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1879" y="1034451"/>
            <a:ext cx="11008242" cy="563527"/>
          </a:xfrm>
          <a:prstGeom prst="rect">
            <a:avLst/>
          </a:prstGeom>
        </p:spPr>
        <p:txBody>
          <a:bodyPr anchor="t"/>
          <a:lstStyle>
            <a:lvl1pPr algn="ctr">
              <a:defRPr sz="3200"/>
            </a:lvl1pPr>
          </a:lstStyle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14F43669-B9ED-F709-D27A-0CE99CB80FA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91879" y="1831896"/>
            <a:ext cx="11008242" cy="967564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CA"/>
              <a:t>Cliquez pour modifier les styles du texte du masque</a:t>
            </a:r>
          </a:p>
        </p:txBody>
      </p:sp>
      <p:sp>
        <p:nvSpPr>
          <p:cNvPr id="7" name="Espace réservé du texte 3">
            <a:extLst>
              <a:ext uri="{FF2B5EF4-FFF2-40B4-BE49-F238E27FC236}">
                <a16:creationId xmlns:a16="http://schemas.microsoft.com/office/drawing/2014/main" id="{5A87E12C-2F43-358F-4D7D-71EAA7304A64}"/>
              </a:ext>
            </a:extLst>
          </p:cNvPr>
          <p:cNvSpPr>
            <a:spLocks noGrp="1"/>
          </p:cNvSpPr>
          <p:nvPr>
            <p:ph type="body" sz="half" idx="13"/>
          </p:nvPr>
        </p:nvSpPr>
        <p:spPr>
          <a:xfrm>
            <a:off x="5036082" y="5252485"/>
            <a:ext cx="2119836" cy="967564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2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CA"/>
              <a:t>Cliquez pour modifier les styles du texte du masque</a:t>
            </a:r>
          </a:p>
        </p:txBody>
      </p:sp>
      <p:sp>
        <p:nvSpPr>
          <p:cNvPr id="9" name="Espace réservé du texte 3">
            <a:extLst>
              <a:ext uri="{FF2B5EF4-FFF2-40B4-BE49-F238E27FC236}">
                <a16:creationId xmlns:a16="http://schemas.microsoft.com/office/drawing/2014/main" id="{E5651132-EFAD-4DE0-29F1-284FB43F594F}"/>
              </a:ext>
            </a:extLst>
          </p:cNvPr>
          <p:cNvSpPr>
            <a:spLocks noGrp="1"/>
          </p:cNvSpPr>
          <p:nvPr>
            <p:ph type="body" sz="half" idx="15"/>
          </p:nvPr>
        </p:nvSpPr>
        <p:spPr>
          <a:xfrm>
            <a:off x="2548063" y="5252485"/>
            <a:ext cx="2119836" cy="967564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2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CA"/>
              <a:t>Cliquez pour modifier les styles du texte du masque</a:t>
            </a:r>
          </a:p>
        </p:txBody>
      </p:sp>
      <p:sp>
        <p:nvSpPr>
          <p:cNvPr id="11" name="Espace réservé du texte 3">
            <a:extLst>
              <a:ext uri="{FF2B5EF4-FFF2-40B4-BE49-F238E27FC236}">
                <a16:creationId xmlns:a16="http://schemas.microsoft.com/office/drawing/2014/main" id="{116C2DAE-FC48-C5F5-6E17-09D21B066B1F}"/>
              </a:ext>
            </a:extLst>
          </p:cNvPr>
          <p:cNvSpPr>
            <a:spLocks noGrp="1"/>
          </p:cNvSpPr>
          <p:nvPr>
            <p:ph type="body" sz="half" idx="17"/>
          </p:nvPr>
        </p:nvSpPr>
        <p:spPr>
          <a:xfrm>
            <a:off x="7524100" y="5252485"/>
            <a:ext cx="2119836" cy="967564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2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CA"/>
              <a:t>Cliquez pour modifier les styles du texte du masque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535584DF-CD16-A36F-DAB0-AC7BDA6D34BC}"/>
              </a:ext>
            </a:extLst>
          </p:cNvPr>
          <p:cNvSpPr/>
          <p:nvPr userDrawn="1"/>
        </p:nvSpPr>
        <p:spPr>
          <a:xfrm rot="5400000">
            <a:off x="5787654" y="-5787655"/>
            <a:ext cx="616689" cy="121920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/>
              <a:t>          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93C035E7-1AE7-0065-E4FD-9A0C2066BD55}"/>
              </a:ext>
            </a:extLst>
          </p:cNvPr>
          <p:cNvSpPr>
            <a:spLocks noGrp="1"/>
          </p:cNvSpPr>
          <p:nvPr>
            <p:ph type="pic" idx="19"/>
          </p:nvPr>
        </p:nvSpPr>
        <p:spPr>
          <a:xfrm>
            <a:off x="2548063" y="3285904"/>
            <a:ext cx="2119836" cy="182215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6" name="Espace réservé pour une image  2">
            <a:extLst>
              <a:ext uri="{FF2B5EF4-FFF2-40B4-BE49-F238E27FC236}">
                <a16:creationId xmlns:a16="http://schemas.microsoft.com/office/drawing/2014/main" id="{F061EE7C-A689-364D-5A0E-056866F19388}"/>
              </a:ext>
            </a:extLst>
          </p:cNvPr>
          <p:cNvSpPr>
            <a:spLocks noGrp="1"/>
          </p:cNvSpPr>
          <p:nvPr>
            <p:ph type="pic" idx="20"/>
          </p:nvPr>
        </p:nvSpPr>
        <p:spPr>
          <a:xfrm>
            <a:off x="5030006" y="3285904"/>
            <a:ext cx="2119836" cy="182215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13" name="Espace réservé pour une image  2">
            <a:extLst>
              <a:ext uri="{FF2B5EF4-FFF2-40B4-BE49-F238E27FC236}">
                <a16:creationId xmlns:a16="http://schemas.microsoft.com/office/drawing/2014/main" id="{E3BD9A20-0F93-9552-88A2-48EBF2FE2FA2}"/>
              </a:ext>
            </a:extLst>
          </p:cNvPr>
          <p:cNvSpPr>
            <a:spLocks noGrp="1"/>
          </p:cNvSpPr>
          <p:nvPr>
            <p:ph type="pic" idx="21"/>
          </p:nvPr>
        </p:nvSpPr>
        <p:spPr>
          <a:xfrm>
            <a:off x="7521997" y="3285904"/>
            <a:ext cx="2119836" cy="182215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41009809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u sections - Gris #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pour une image  2">
            <a:extLst>
              <a:ext uri="{FF2B5EF4-FFF2-40B4-BE49-F238E27FC236}">
                <a16:creationId xmlns:a16="http://schemas.microsoft.com/office/drawing/2014/main" id="{80E14B30-7BCA-1DF0-6EDA-3B8EFDCCB3C3}"/>
              </a:ext>
            </a:extLst>
          </p:cNvPr>
          <p:cNvSpPr>
            <a:spLocks noGrp="1"/>
          </p:cNvSpPr>
          <p:nvPr>
            <p:ph type="pic" idx="23"/>
          </p:nvPr>
        </p:nvSpPr>
        <p:spPr>
          <a:xfrm>
            <a:off x="2548063" y="3285904"/>
            <a:ext cx="2119836" cy="182215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249A4D8F-1AAB-FAEE-69D9-789BD0D72B5C}"/>
              </a:ext>
            </a:extLst>
          </p:cNvPr>
          <p:cNvSpPr>
            <a:spLocks noGrp="1"/>
          </p:cNvSpPr>
          <p:nvPr>
            <p:ph type="pic" idx="20"/>
          </p:nvPr>
        </p:nvSpPr>
        <p:spPr>
          <a:xfrm>
            <a:off x="5030006" y="3285904"/>
            <a:ext cx="2119836" cy="182215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pour une image  2">
            <a:extLst>
              <a:ext uri="{FF2B5EF4-FFF2-40B4-BE49-F238E27FC236}">
                <a16:creationId xmlns:a16="http://schemas.microsoft.com/office/drawing/2014/main" id="{E31FF02F-8465-ACD0-0C36-C8DC8928B026}"/>
              </a:ext>
            </a:extLst>
          </p:cNvPr>
          <p:cNvSpPr>
            <a:spLocks noGrp="1"/>
          </p:cNvSpPr>
          <p:nvPr>
            <p:ph type="pic" idx="24"/>
          </p:nvPr>
        </p:nvSpPr>
        <p:spPr>
          <a:xfrm>
            <a:off x="7521997" y="3285904"/>
            <a:ext cx="2119836" cy="182215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9" name="Espace réservé du texte 3">
            <a:extLst>
              <a:ext uri="{FF2B5EF4-FFF2-40B4-BE49-F238E27FC236}">
                <a16:creationId xmlns:a16="http://schemas.microsoft.com/office/drawing/2014/main" id="{E5651132-EFAD-4DE0-29F1-284FB43F594F}"/>
              </a:ext>
            </a:extLst>
          </p:cNvPr>
          <p:cNvSpPr>
            <a:spLocks noGrp="1"/>
          </p:cNvSpPr>
          <p:nvPr>
            <p:ph type="body" sz="half" idx="15"/>
          </p:nvPr>
        </p:nvSpPr>
        <p:spPr>
          <a:xfrm>
            <a:off x="2548063" y="5252485"/>
            <a:ext cx="2119836" cy="967564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2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CA"/>
              <a:t>Cliquez pour modifier les styles du texte du masque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535584DF-CD16-A36F-DAB0-AC7BDA6D34BC}"/>
              </a:ext>
            </a:extLst>
          </p:cNvPr>
          <p:cNvSpPr/>
          <p:nvPr userDrawn="1"/>
        </p:nvSpPr>
        <p:spPr>
          <a:xfrm rot="5400000">
            <a:off x="5787654" y="-5787655"/>
            <a:ext cx="616689" cy="121920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/>
              <a:t>          </a:t>
            </a:r>
          </a:p>
        </p:txBody>
      </p:sp>
      <p:sp>
        <p:nvSpPr>
          <p:cNvPr id="14" name="Espace réservé du texte 3">
            <a:extLst>
              <a:ext uri="{FF2B5EF4-FFF2-40B4-BE49-F238E27FC236}">
                <a16:creationId xmlns:a16="http://schemas.microsoft.com/office/drawing/2014/main" id="{8FFE9259-3A2B-A632-3A55-C3B2EF512364}"/>
              </a:ext>
            </a:extLst>
          </p:cNvPr>
          <p:cNvSpPr>
            <a:spLocks noGrp="1"/>
          </p:cNvSpPr>
          <p:nvPr>
            <p:ph type="body" sz="half" idx="16" hasCustomPrompt="1"/>
          </p:nvPr>
        </p:nvSpPr>
        <p:spPr>
          <a:xfrm>
            <a:off x="2377941" y="2956730"/>
            <a:ext cx="701749" cy="578599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4800" b="1" i="0">
                <a:solidFill>
                  <a:schemeClr val="tx1"/>
                </a:solidFill>
                <a:latin typeface="Overpass Black" pitchFamily="2" charset="77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CA"/>
              <a:t>1</a:t>
            </a:r>
          </a:p>
        </p:txBody>
      </p:sp>
      <p:sp>
        <p:nvSpPr>
          <p:cNvPr id="18" name="Espace réservé du texte 3">
            <a:extLst>
              <a:ext uri="{FF2B5EF4-FFF2-40B4-BE49-F238E27FC236}">
                <a16:creationId xmlns:a16="http://schemas.microsoft.com/office/drawing/2014/main" id="{30C363B5-FE6F-2063-FD03-DCA7985258BC}"/>
              </a:ext>
            </a:extLst>
          </p:cNvPr>
          <p:cNvSpPr>
            <a:spLocks noGrp="1"/>
          </p:cNvSpPr>
          <p:nvPr>
            <p:ph type="body" sz="half" idx="18"/>
          </p:nvPr>
        </p:nvSpPr>
        <p:spPr>
          <a:xfrm>
            <a:off x="5032122" y="5252486"/>
            <a:ext cx="2119836" cy="967564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2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CA"/>
              <a:t>Cliquez pour modifier les styles du texte du masque</a:t>
            </a:r>
          </a:p>
        </p:txBody>
      </p:sp>
      <p:sp>
        <p:nvSpPr>
          <p:cNvPr id="20" name="Espace réservé du texte 3">
            <a:extLst>
              <a:ext uri="{FF2B5EF4-FFF2-40B4-BE49-F238E27FC236}">
                <a16:creationId xmlns:a16="http://schemas.microsoft.com/office/drawing/2014/main" id="{1ED9EEA8-0032-D8F1-4568-06FAD77F5094}"/>
              </a:ext>
            </a:extLst>
          </p:cNvPr>
          <p:cNvSpPr>
            <a:spLocks noGrp="1"/>
          </p:cNvSpPr>
          <p:nvPr>
            <p:ph type="body" sz="half" idx="19" hasCustomPrompt="1"/>
          </p:nvPr>
        </p:nvSpPr>
        <p:spPr>
          <a:xfrm>
            <a:off x="4862000" y="2956731"/>
            <a:ext cx="701749" cy="578599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4800" b="1" i="0">
                <a:solidFill>
                  <a:schemeClr val="tx1"/>
                </a:solidFill>
                <a:latin typeface="Overpass Black" pitchFamily="2" charset="77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CA"/>
              <a:t>2</a:t>
            </a:r>
          </a:p>
        </p:txBody>
      </p:sp>
      <p:sp>
        <p:nvSpPr>
          <p:cNvPr id="22" name="Espace réservé du texte 3">
            <a:extLst>
              <a:ext uri="{FF2B5EF4-FFF2-40B4-BE49-F238E27FC236}">
                <a16:creationId xmlns:a16="http://schemas.microsoft.com/office/drawing/2014/main" id="{634B3164-54F1-3F67-3960-FA00C3EAC21B}"/>
              </a:ext>
            </a:extLst>
          </p:cNvPr>
          <p:cNvSpPr>
            <a:spLocks noGrp="1"/>
          </p:cNvSpPr>
          <p:nvPr>
            <p:ph type="body" sz="half" idx="21"/>
          </p:nvPr>
        </p:nvSpPr>
        <p:spPr>
          <a:xfrm>
            <a:off x="7524101" y="5252486"/>
            <a:ext cx="2119836" cy="967564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2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CA"/>
              <a:t>Cliquez pour modifier les styles du texte du masque</a:t>
            </a:r>
          </a:p>
        </p:txBody>
      </p:sp>
      <p:sp>
        <p:nvSpPr>
          <p:cNvPr id="24" name="Espace réservé du texte 3">
            <a:extLst>
              <a:ext uri="{FF2B5EF4-FFF2-40B4-BE49-F238E27FC236}">
                <a16:creationId xmlns:a16="http://schemas.microsoft.com/office/drawing/2014/main" id="{8259EADC-C583-45C2-D5EA-4B665A51EFE7}"/>
              </a:ext>
            </a:extLst>
          </p:cNvPr>
          <p:cNvSpPr>
            <a:spLocks noGrp="1"/>
          </p:cNvSpPr>
          <p:nvPr>
            <p:ph type="body" sz="half" idx="22" hasCustomPrompt="1"/>
          </p:nvPr>
        </p:nvSpPr>
        <p:spPr>
          <a:xfrm>
            <a:off x="7353979" y="2956731"/>
            <a:ext cx="701749" cy="578599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4800" b="1" i="0">
                <a:solidFill>
                  <a:schemeClr val="tx1"/>
                </a:solidFill>
                <a:latin typeface="Overpass Black" pitchFamily="2" charset="77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CA"/>
              <a:t>3</a:t>
            </a:r>
          </a:p>
        </p:txBody>
      </p:sp>
      <p:sp>
        <p:nvSpPr>
          <p:cNvPr id="25" name="Titre 1">
            <a:extLst>
              <a:ext uri="{FF2B5EF4-FFF2-40B4-BE49-F238E27FC236}">
                <a16:creationId xmlns:a16="http://schemas.microsoft.com/office/drawing/2014/main" id="{13ACCDE5-A71F-45AD-2136-B5C4F0C8B5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1879" y="1034451"/>
            <a:ext cx="11008242" cy="563527"/>
          </a:xfrm>
          <a:prstGeom prst="rect">
            <a:avLst/>
          </a:prstGeom>
        </p:spPr>
        <p:txBody>
          <a:bodyPr anchor="t"/>
          <a:lstStyle>
            <a:lvl1pPr algn="ctr">
              <a:defRPr sz="3200"/>
            </a:lvl1pPr>
          </a:lstStyle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26" name="Espace réservé du texte 3">
            <a:extLst>
              <a:ext uri="{FF2B5EF4-FFF2-40B4-BE49-F238E27FC236}">
                <a16:creationId xmlns:a16="http://schemas.microsoft.com/office/drawing/2014/main" id="{A10271AA-8DCE-0F6B-9073-A3A2D287A8B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91879" y="1831896"/>
            <a:ext cx="11008242" cy="967564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CA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4013703818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u sections - Gris #2 Rou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pour une image  2">
            <a:extLst>
              <a:ext uri="{FF2B5EF4-FFF2-40B4-BE49-F238E27FC236}">
                <a16:creationId xmlns:a16="http://schemas.microsoft.com/office/drawing/2014/main" id="{1444CF21-94F6-B673-5D74-AF6B76A9031B}"/>
              </a:ext>
            </a:extLst>
          </p:cNvPr>
          <p:cNvSpPr>
            <a:spLocks noGrp="1"/>
          </p:cNvSpPr>
          <p:nvPr>
            <p:ph type="pic" idx="23"/>
          </p:nvPr>
        </p:nvSpPr>
        <p:spPr>
          <a:xfrm>
            <a:off x="2548063" y="3285904"/>
            <a:ext cx="2119836" cy="182215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pour une image  2">
            <a:extLst>
              <a:ext uri="{FF2B5EF4-FFF2-40B4-BE49-F238E27FC236}">
                <a16:creationId xmlns:a16="http://schemas.microsoft.com/office/drawing/2014/main" id="{0E5F2FCC-31D9-A042-A2D6-6BCDC64A4BF1}"/>
              </a:ext>
            </a:extLst>
          </p:cNvPr>
          <p:cNvSpPr>
            <a:spLocks noGrp="1"/>
          </p:cNvSpPr>
          <p:nvPr>
            <p:ph type="pic" idx="20"/>
          </p:nvPr>
        </p:nvSpPr>
        <p:spPr>
          <a:xfrm>
            <a:off x="5030006" y="3285904"/>
            <a:ext cx="2119836" cy="182215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7" name="Espace réservé pour une image  2">
            <a:extLst>
              <a:ext uri="{FF2B5EF4-FFF2-40B4-BE49-F238E27FC236}">
                <a16:creationId xmlns:a16="http://schemas.microsoft.com/office/drawing/2014/main" id="{0567BCCF-787B-B66D-3406-20AD51C31E8F}"/>
              </a:ext>
            </a:extLst>
          </p:cNvPr>
          <p:cNvSpPr>
            <a:spLocks noGrp="1"/>
          </p:cNvSpPr>
          <p:nvPr>
            <p:ph type="pic" idx="24"/>
          </p:nvPr>
        </p:nvSpPr>
        <p:spPr>
          <a:xfrm>
            <a:off x="7521997" y="3285904"/>
            <a:ext cx="2119836" cy="182215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9" name="Espace réservé du texte 3">
            <a:extLst>
              <a:ext uri="{FF2B5EF4-FFF2-40B4-BE49-F238E27FC236}">
                <a16:creationId xmlns:a16="http://schemas.microsoft.com/office/drawing/2014/main" id="{E5651132-EFAD-4DE0-29F1-284FB43F594F}"/>
              </a:ext>
            </a:extLst>
          </p:cNvPr>
          <p:cNvSpPr>
            <a:spLocks noGrp="1"/>
          </p:cNvSpPr>
          <p:nvPr>
            <p:ph type="body" sz="half" idx="15"/>
          </p:nvPr>
        </p:nvSpPr>
        <p:spPr>
          <a:xfrm>
            <a:off x="2548063" y="5252485"/>
            <a:ext cx="2119836" cy="967564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2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CA"/>
              <a:t>Cliquez pour modifier les styles du texte du masque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535584DF-CD16-A36F-DAB0-AC7BDA6D34BC}"/>
              </a:ext>
            </a:extLst>
          </p:cNvPr>
          <p:cNvSpPr/>
          <p:nvPr userDrawn="1"/>
        </p:nvSpPr>
        <p:spPr>
          <a:xfrm rot="5400000">
            <a:off x="5787654" y="-5787655"/>
            <a:ext cx="616689" cy="121920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/>
              <a:t>          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D9C86EF0-BCCD-1196-381E-79774ED62970}"/>
              </a:ext>
            </a:extLst>
          </p:cNvPr>
          <p:cNvSpPr/>
          <p:nvPr userDrawn="1"/>
        </p:nvSpPr>
        <p:spPr>
          <a:xfrm rot="5400000">
            <a:off x="2377943" y="2833583"/>
            <a:ext cx="701745" cy="701748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/>
              <a:t>          </a:t>
            </a:r>
          </a:p>
        </p:txBody>
      </p:sp>
      <p:sp>
        <p:nvSpPr>
          <p:cNvPr id="14" name="Espace réservé du texte 3">
            <a:extLst>
              <a:ext uri="{FF2B5EF4-FFF2-40B4-BE49-F238E27FC236}">
                <a16:creationId xmlns:a16="http://schemas.microsoft.com/office/drawing/2014/main" id="{8FFE9259-3A2B-A632-3A55-C3B2EF512364}"/>
              </a:ext>
            </a:extLst>
          </p:cNvPr>
          <p:cNvSpPr>
            <a:spLocks noGrp="1"/>
          </p:cNvSpPr>
          <p:nvPr>
            <p:ph type="body" sz="half" idx="16" hasCustomPrompt="1"/>
          </p:nvPr>
        </p:nvSpPr>
        <p:spPr>
          <a:xfrm>
            <a:off x="2377941" y="2956730"/>
            <a:ext cx="701749" cy="578599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3600" b="1" i="0">
                <a:solidFill>
                  <a:schemeClr val="bg1"/>
                </a:solidFill>
                <a:latin typeface="Overpass Black" pitchFamily="2" charset="77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CA"/>
              <a:t>1</a:t>
            </a:r>
          </a:p>
        </p:txBody>
      </p:sp>
      <p:sp>
        <p:nvSpPr>
          <p:cNvPr id="18" name="Espace réservé du texte 3">
            <a:extLst>
              <a:ext uri="{FF2B5EF4-FFF2-40B4-BE49-F238E27FC236}">
                <a16:creationId xmlns:a16="http://schemas.microsoft.com/office/drawing/2014/main" id="{30C363B5-FE6F-2063-FD03-DCA7985258BC}"/>
              </a:ext>
            </a:extLst>
          </p:cNvPr>
          <p:cNvSpPr>
            <a:spLocks noGrp="1"/>
          </p:cNvSpPr>
          <p:nvPr>
            <p:ph type="body" sz="half" idx="18"/>
          </p:nvPr>
        </p:nvSpPr>
        <p:spPr>
          <a:xfrm>
            <a:off x="5032122" y="5252486"/>
            <a:ext cx="2119836" cy="967564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2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CA"/>
              <a:t>Cliquez pour modifier les styles du texte du masque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38C707DA-3A54-61E9-8229-6FF6B6A6586A}"/>
              </a:ext>
            </a:extLst>
          </p:cNvPr>
          <p:cNvSpPr/>
          <p:nvPr userDrawn="1"/>
        </p:nvSpPr>
        <p:spPr>
          <a:xfrm rot="5400000">
            <a:off x="4862002" y="2833584"/>
            <a:ext cx="701745" cy="701748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/>
              <a:t>          </a:t>
            </a:r>
          </a:p>
        </p:txBody>
      </p:sp>
      <p:sp>
        <p:nvSpPr>
          <p:cNvPr id="20" name="Espace réservé du texte 3">
            <a:extLst>
              <a:ext uri="{FF2B5EF4-FFF2-40B4-BE49-F238E27FC236}">
                <a16:creationId xmlns:a16="http://schemas.microsoft.com/office/drawing/2014/main" id="{1ED9EEA8-0032-D8F1-4568-06FAD77F5094}"/>
              </a:ext>
            </a:extLst>
          </p:cNvPr>
          <p:cNvSpPr>
            <a:spLocks noGrp="1"/>
          </p:cNvSpPr>
          <p:nvPr>
            <p:ph type="body" sz="half" idx="19" hasCustomPrompt="1"/>
          </p:nvPr>
        </p:nvSpPr>
        <p:spPr>
          <a:xfrm>
            <a:off x="4862000" y="2956731"/>
            <a:ext cx="701749" cy="578599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3600" b="1" i="0">
                <a:solidFill>
                  <a:schemeClr val="bg1"/>
                </a:solidFill>
                <a:latin typeface="Overpass Black" pitchFamily="2" charset="77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CA"/>
              <a:t>2</a:t>
            </a:r>
          </a:p>
        </p:txBody>
      </p:sp>
      <p:sp>
        <p:nvSpPr>
          <p:cNvPr id="22" name="Espace réservé du texte 3">
            <a:extLst>
              <a:ext uri="{FF2B5EF4-FFF2-40B4-BE49-F238E27FC236}">
                <a16:creationId xmlns:a16="http://schemas.microsoft.com/office/drawing/2014/main" id="{634B3164-54F1-3F67-3960-FA00C3EAC21B}"/>
              </a:ext>
            </a:extLst>
          </p:cNvPr>
          <p:cNvSpPr>
            <a:spLocks noGrp="1"/>
          </p:cNvSpPr>
          <p:nvPr>
            <p:ph type="body" sz="half" idx="21"/>
          </p:nvPr>
        </p:nvSpPr>
        <p:spPr>
          <a:xfrm>
            <a:off x="7524101" y="5252486"/>
            <a:ext cx="2119836" cy="967564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2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CA"/>
              <a:t>Cliquez pour modifier les styles du texte du masque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B198DA0A-147A-D209-B658-53B4F692B396}"/>
              </a:ext>
            </a:extLst>
          </p:cNvPr>
          <p:cNvSpPr/>
          <p:nvPr userDrawn="1"/>
        </p:nvSpPr>
        <p:spPr>
          <a:xfrm rot="5400000">
            <a:off x="7353981" y="2833584"/>
            <a:ext cx="701745" cy="701748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/>
              <a:t>          </a:t>
            </a:r>
          </a:p>
        </p:txBody>
      </p:sp>
      <p:sp>
        <p:nvSpPr>
          <p:cNvPr id="24" name="Espace réservé du texte 3">
            <a:extLst>
              <a:ext uri="{FF2B5EF4-FFF2-40B4-BE49-F238E27FC236}">
                <a16:creationId xmlns:a16="http://schemas.microsoft.com/office/drawing/2014/main" id="{8259EADC-C583-45C2-D5EA-4B665A51EFE7}"/>
              </a:ext>
            </a:extLst>
          </p:cNvPr>
          <p:cNvSpPr>
            <a:spLocks noGrp="1"/>
          </p:cNvSpPr>
          <p:nvPr>
            <p:ph type="body" sz="half" idx="22" hasCustomPrompt="1"/>
          </p:nvPr>
        </p:nvSpPr>
        <p:spPr>
          <a:xfrm>
            <a:off x="7353979" y="2956731"/>
            <a:ext cx="701749" cy="578599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3600" b="1" i="0">
                <a:solidFill>
                  <a:schemeClr val="bg1"/>
                </a:solidFill>
                <a:latin typeface="Overpass Black" pitchFamily="2" charset="77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CA"/>
              <a:t>3</a:t>
            </a:r>
          </a:p>
        </p:txBody>
      </p:sp>
      <p:sp>
        <p:nvSpPr>
          <p:cNvPr id="5" name="Titre 1">
            <a:extLst>
              <a:ext uri="{FF2B5EF4-FFF2-40B4-BE49-F238E27FC236}">
                <a16:creationId xmlns:a16="http://schemas.microsoft.com/office/drawing/2014/main" id="{4108CF74-48D0-3046-E4DF-70B3BFB93E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1879" y="1034451"/>
            <a:ext cx="11008242" cy="563527"/>
          </a:xfrm>
          <a:prstGeom prst="rect">
            <a:avLst/>
          </a:prstGeom>
        </p:spPr>
        <p:txBody>
          <a:bodyPr anchor="t"/>
          <a:lstStyle>
            <a:lvl1pPr algn="ctr">
              <a:defRPr sz="3200"/>
            </a:lvl1pPr>
          </a:lstStyle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6" name="Espace réservé du texte 3">
            <a:extLst>
              <a:ext uri="{FF2B5EF4-FFF2-40B4-BE49-F238E27FC236}">
                <a16:creationId xmlns:a16="http://schemas.microsoft.com/office/drawing/2014/main" id="{BEF9753E-B633-CC39-718B-1B01D5D4586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91879" y="1831896"/>
            <a:ext cx="11008242" cy="967564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CA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2621232108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u sections - Gris #2 Jau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pour une image  2">
            <a:extLst>
              <a:ext uri="{FF2B5EF4-FFF2-40B4-BE49-F238E27FC236}">
                <a16:creationId xmlns:a16="http://schemas.microsoft.com/office/drawing/2014/main" id="{CCAEBFD4-528E-10C2-2882-4D90EADC1400}"/>
              </a:ext>
            </a:extLst>
          </p:cNvPr>
          <p:cNvSpPr>
            <a:spLocks noGrp="1"/>
          </p:cNvSpPr>
          <p:nvPr>
            <p:ph type="pic" idx="23"/>
          </p:nvPr>
        </p:nvSpPr>
        <p:spPr>
          <a:xfrm>
            <a:off x="2548063" y="3285904"/>
            <a:ext cx="2119836" cy="182215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pour une image  2">
            <a:extLst>
              <a:ext uri="{FF2B5EF4-FFF2-40B4-BE49-F238E27FC236}">
                <a16:creationId xmlns:a16="http://schemas.microsoft.com/office/drawing/2014/main" id="{97401035-0944-7B44-00DC-50D8E64F748A}"/>
              </a:ext>
            </a:extLst>
          </p:cNvPr>
          <p:cNvSpPr>
            <a:spLocks noGrp="1"/>
          </p:cNvSpPr>
          <p:nvPr>
            <p:ph type="pic" idx="20"/>
          </p:nvPr>
        </p:nvSpPr>
        <p:spPr>
          <a:xfrm>
            <a:off x="5030006" y="3285904"/>
            <a:ext cx="2119836" cy="182215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7" name="Espace réservé pour une image  2">
            <a:extLst>
              <a:ext uri="{FF2B5EF4-FFF2-40B4-BE49-F238E27FC236}">
                <a16:creationId xmlns:a16="http://schemas.microsoft.com/office/drawing/2014/main" id="{B54CB367-C6D3-5302-CE75-7061AB4590A6}"/>
              </a:ext>
            </a:extLst>
          </p:cNvPr>
          <p:cNvSpPr>
            <a:spLocks noGrp="1"/>
          </p:cNvSpPr>
          <p:nvPr>
            <p:ph type="pic" idx="24"/>
          </p:nvPr>
        </p:nvSpPr>
        <p:spPr>
          <a:xfrm>
            <a:off x="7521997" y="3285904"/>
            <a:ext cx="2119836" cy="182215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9" name="Espace réservé du texte 3">
            <a:extLst>
              <a:ext uri="{FF2B5EF4-FFF2-40B4-BE49-F238E27FC236}">
                <a16:creationId xmlns:a16="http://schemas.microsoft.com/office/drawing/2014/main" id="{E5651132-EFAD-4DE0-29F1-284FB43F594F}"/>
              </a:ext>
            </a:extLst>
          </p:cNvPr>
          <p:cNvSpPr>
            <a:spLocks noGrp="1"/>
          </p:cNvSpPr>
          <p:nvPr>
            <p:ph type="body" sz="half" idx="15"/>
          </p:nvPr>
        </p:nvSpPr>
        <p:spPr>
          <a:xfrm>
            <a:off x="2548063" y="5252485"/>
            <a:ext cx="2119836" cy="967564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2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CA"/>
              <a:t>Cliquez pour modifier les styles du texte du masque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535584DF-CD16-A36F-DAB0-AC7BDA6D34BC}"/>
              </a:ext>
            </a:extLst>
          </p:cNvPr>
          <p:cNvSpPr/>
          <p:nvPr userDrawn="1"/>
        </p:nvSpPr>
        <p:spPr>
          <a:xfrm rot="5400000">
            <a:off x="5787654" y="-5787655"/>
            <a:ext cx="616689" cy="121920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/>
              <a:t>          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D9C86EF0-BCCD-1196-381E-79774ED62970}"/>
              </a:ext>
            </a:extLst>
          </p:cNvPr>
          <p:cNvSpPr/>
          <p:nvPr userDrawn="1"/>
        </p:nvSpPr>
        <p:spPr>
          <a:xfrm rot="5400000">
            <a:off x="2377943" y="2833583"/>
            <a:ext cx="701745" cy="701748"/>
          </a:xfrm>
          <a:prstGeom prst="rect">
            <a:avLst/>
          </a:prstGeom>
          <a:solidFill>
            <a:srgbClr val="FECC0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/>
              <a:t>          </a:t>
            </a:r>
          </a:p>
        </p:txBody>
      </p:sp>
      <p:sp>
        <p:nvSpPr>
          <p:cNvPr id="14" name="Espace réservé du texte 3">
            <a:extLst>
              <a:ext uri="{FF2B5EF4-FFF2-40B4-BE49-F238E27FC236}">
                <a16:creationId xmlns:a16="http://schemas.microsoft.com/office/drawing/2014/main" id="{8FFE9259-3A2B-A632-3A55-C3B2EF512364}"/>
              </a:ext>
            </a:extLst>
          </p:cNvPr>
          <p:cNvSpPr>
            <a:spLocks noGrp="1"/>
          </p:cNvSpPr>
          <p:nvPr>
            <p:ph type="body" sz="half" idx="16" hasCustomPrompt="1"/>
          </p:nvPr>
        </p:nvSpPr>
        <p:spPr>
          <a:xfrm>
            <a:off x="2377941" y="2956730"/>
            <a:ext cx="701749" cy="578599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3600" b="1" i="0">
                <a:solidFill>
                  <a:schemeClr val="tx1"/>
                </a:solidFill>
                <a:latin typeface="Overpass Black" pitchFamily="2" charset="77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CA"/>
              <a:t>1</a:t>
            </a:r>
          </a:p>
        </p:txBody>
      </p:sp>
      <p:sp>
        <p:nvSpPr>
          <p:cNvPr id="18" name="Espace réservé du texte 3">
            <a:extLst>
              <a:ext uri="{FF2B5EF4-FFF2-40B4-BE49-F238E27FC236}">
                <a16:creationId xmlns:a16="http://schemas.microsoft.com/office/drawing/2014/main" id="{30C363B5-FE6F-2063-FD03-DCA7985258BC}"/>
              </a:ext>
            </a:extLst>
          </p:cNvPr>
          <p:cNvSpPr>
            <a:spLocks noGrp="1"/>
          </p:cNvSpPr>
          <p:nvPr>
            <p:ph type="body" sz="half" idx="18"/>
          </p:nvPr>
        </p:nvSpPr>
        <p:spPr>
          <a:xfrm>
            <a:off x="5032122" y="5252486"/>
            <a:ext cx="2119836" cy="967564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2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CA"/>
              <a:t>Cliquez pour modifier les styles du texte du masque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38C707DA-3A54-61E9-8229-6FF6B6A6586A}"/>
              </a:ext>
            </a:extLst>
          </p:cNvPr>
          <p:cNvSpPr/>
          <p:nvPr userDrawn="1"/>
        </p:nvSpPr>
        <p:spPr>
          <a:xfrm rot="5400000">
            <a:off x="4862002" y="2833584"/>
            <a:ext cx="701745" cy="701748"/>
          </a:xfrm>
          <a:prstGeom prst="rect">
            <a:avLst/>
          </a:prstGeom>
          <a:solidFill>
            <a:srgbClr val="FECC0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/>
              <a:t>          </a:t>
            </a:r>
          </a:p>
        </p:txBody>
      </p:sp>
      <p:sp>
        <p:nvSpPr>
          <p:cNvPr id="20" name="Espace réservé du texte 3">
            <a:extLst>
              <a:ext uri="{FF2B5EF4-FFF2-40B4-BE49-F238E27FC236}">
                <a16:creationId xmlns:a16="http://schemas.microsoft.com/office/drawing/2014/main" id="{1ED9EEA8-0032-D8F1-4568-06FAD77F5094}"/>
              </a:ext>
            </a:extLst>
          </p:cNvPr>
          <p:cNvSpPr>
            <a:spLocks noGrp="1"/>
          </p:cNvSpPr>
          <p:nvPr>
            <p:ph type="body" sz="half" idx="19" hasCustomPrompt="1"/>
          </p:nvPr>
        </p:nvSpPr>
        <p:spPr>
          <a:xfrm>
            <a:off x="4862000" y="2956731"/>
            <a:ext cx="701749" cy="578599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3600" b="1" i="0">
                <a:solidFill>
                  <a:schemeClr val="tx1"/>
                </a:solidFill>
                <a:latin typeface="Overpass Black" pitchFamily="2" charset="77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CA"/>
              <a:t>2</a:t>
            </a:r>
          </a:p>
        </p:txBody>
      </p:sp>
      <p:sp>
        <p:nvSpPr>
          <p:cNvPr id="22" name="Espace réservé du texte 3">
            <a:extLst>
              <a:ext uri="{FF2B5EF4-FFF2-40B4-BE49-F238E27FC236}">
                <a16:creationId xmlns:a16="http://schemas.microsoft.com/office/drawing/2014/main" id="{634B3164-54F1-3F67-3960-FA00C3EAC21B}"/>
              </a:ext>
            </a:extLst>
          </p:cNvPr>
          <p:cNvSpPr>
            <a:spLocks noGrp="1"/>
          </p:cNvSpPr>
          <p:nvPr>
            <p:ph type="body" sz="half" idx="21"/>
          </p:nvPr>
        </p:nvSpPr>
        <p:spPr>
          <a:xfrm>
            <a:off x="7524101" y="5252486"/>
            <a:ext cx="2119836" cy="967564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2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CA"/>
              <a:t>Cliquez pour modifier les styles du texte du masque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B198DA0A-147A-D209-B658-53B4F692B396}"/>
              </a:ext>
            </a:extLst>
          </p:cNvPr>
          <p:cNvSpPr/>
          <p:nvPr userDrawn="1"/>
        </p:nvSpPr>
        <p:spPr>
          <a:xfrm rot="5400000">
            <a:off x="7353981" y="2833584"/>
            <a:ext cx="701745" cy="701748"/>
          </a:xfrm>
          <a:prstGeom prst="rect">
            <a:avLst/>
          </a:prstGeom>
          <a:solidFill>
            <a:srgbClr val="FECC0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/>
              <a:t>          </a:t>
            </a:r>
          </a:p>
        </p:txBody>
      </p:sp>
      <p:sp>
        <p:nvSpPr>
          <p:cNvPr id="24" name="Espace réservé du texte 3">
            <a:extLst>
              <a:ext uri="{FF2B5EF4-FFF2-40B4-BE49-F238E27FC236}">
                <a16:creationId xmlns:a16="http://schemas.microsoft.com/office/drawing/2014/main" id="{8259EADC-C583-45C2-D5EA-4B665A51EFE7}"/>
              </a:ext>
            </a:extLst>
          </p:cNvPr>
          <p:cNvSpPr>
            <a:spLocks noGrp="1"/>
          </p:cNvSpPr>
          <p:nvPr>
            <p:ph type="body" sz="half" idx="22" hasCustomPrompt="1"/>
          </p:nvPr>
        </p:nvSpPr>
        <p:spPr>
          <a:xfrm>
            <a:off x="7353979" y="2956731"/>
            <a:ext cx="701749" cy="578599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3600" b="1" i="0">
                <a:solidFill>
                  <a:schemeClr val="tx1"/>
                </a:solidFill>
                <a:latin typeface="Overpass Black" pitchFamily="2" charset="77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CA"/>
              <a:t>3</a:t>
            </a:r>
          </a:p>
        </p:txBody>
      </p:sp>
      <p:sp>
        <p:nvSpPr>
          <p:cNvPr id="5" name="Titre 1">
            <a:extLst>
              <a:ext uri="{FF2B5EF4-FFF2-40B4-BE49-F238E27FC236}">
                <a16:creationId xmlns:a16="http://schemas.microsoft.com/office/drawing/2014/main" id="{4108CF74-48D0-3046-E4DF-70B3BFB93E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1879" y="1034451"/>
            <a:ext cx="11008242" cy="563527"/>
          </a:xfrm>
          <a:prstGeom prst="rect">
            <a:avLst/>
          </a:prstGeom>
        </p:spPr>
        <p:txBody>
          <a:bodyPr anchor="t"/>
          <a:lstStyle>
            <a:lvl1pPr algn="ctr">
              <a:defRPr sz="3200"/>
            </a:lvl1pPr>
          </a:lstStyle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6" name="Espace réservé du texte 3">
            <a:extLst>
              <a:ext uri="{FF2B5EF4-FFF2-40B4-BE49-F238E27FC236}">
                <a16:creationId xmlns:a16="http://schemas.microsoft.com/office/drawing/2014/main" id="{BEF9753E-B633-CC39-718B-1B01D5D4586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91879" y="1831896"/>
            <a:ext cx="11008242" cy="967564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CA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4067526405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leau Rou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DBD6996-E990-1F18-E766-BEAAD9323A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1879" y="1034451"/>
            <a:ext cx="11008242" cy="563527"/>
          </a:xfrm>
          <a:prstGeom prst="rect">
            <a:avLst/>
          </a:prstGeom>
        </p:spPr>
        <p:txBody>
          <a:bodyPr anchor="t"/>
          <a:lstStyle>
            <a:lvl1pPr algn="ctr">
              <a:defRPr sz="3200"/>
            </a:lvl1pPr>
          </a:lstStyle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C4A29AB0-68DF-C561-7703-881BE604C78E}"/>
              </a:ext>
            </a:extLst>
          </p:cNvPr>
          <p:cNvSpPr/>
          <p:nvPr userDrawn="1"/>
        </p:nvSpPr>
        <p:spPr>
          <a:xfrm rot="5400000">
            <a:off x="5787654" y="-5787655"/>
            <a:ext cx="616689" cy="12192000"/>
          </a:xfrm>
          <a:prstGeom prst="rect">
            <a:avLst/>
          </a:prstGeom>
          <a:solidFill>
            <a:srgbClr val="E3061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/>
              <a:t>          </a:t>
            </a:r>
          </a:p>
        </p:txBody>
      </p:sp>
    </p:spTree>
    <p:extLst>
      <p:ext uri="{BB962C8B-B14F-4D97-AF65-F5344CB8AC3E}">
        <p14:creationId xmlns:p14="http://schemas.microsoft.com/office/powerpoint/2010/main" val="2520424111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aphique Rou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DBD6996-E990-1F18-E766-BEAAD9323A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1879" y="1034451"/>
            <a:ext cx="11008242" cy="563527"/>
          </a:xfrm>
          <a:prstGeom prst="rect">
            <a:avLst/>
          </a:prstGeom>
        </p:spPr>
        <p:txBody>
          <a:bodyPr anchor="t"/>
          <a:lstStyle>
            <a:lvl1pPr algn="ctr">
              <a:defRPr sz="3200"/>
            </a:lvl1pPr>
          </a:lstStyle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9" name="Espace réservé du texte 3">
            <a:extLst>
              <a:ext uri="{FF2B5EF4-FFF2-40B4-BE49-F238E27FC236}">
                <a16:creationId xmlns:a16="http://schemas.microsoft.com/office/drawing/2014/main" id="{E5651132-EFAD-4DE0-29F1-284FB43F594F}"/>
              </a:ext>
            </a:extLst>
          </p:cNvPr>
          <p:cNvSpPr>
            <a:spLocks noGrp="1"/>
          </p:cNvSpPr>
          <p:nvPr>
            <p:ph type="body" sz="half" idx="15"/>
          </p:nvPr>
        </p:nvSpPr>
        <p:spPr>
          <a:xfrm>
            <a:off x="6419907" y="1726915"/>
            <a:ext cx="5179695" cy="4149513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CA"/>
              <a:t>Cliquez pour modifier les styles du texte du masque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CE21F088-1EF2-32FB-7917-CB8E099BB3E1}"/>
              </a:ext>
            </a:extLst>
          </p:cNvPr>
          <p:cNvSpPr/>
          <p:nvPr userDrawn="1"/>
        </p:nvSpPr>
        <p:spPr>
          <a:xfrm rot="5400000">
            <a:off x="5787654" y="-5787655"/>
            <a:ext cx="616689" cy="12192000"/>
          </a:xfrm>
          <a:prstGeom prst="rect">
            <a:avLst/>
          </a:prstGeom>
          <a:solidFill>
            <a:srgbClr val="E3061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/>
              <a:t>          </a:t>
            </a:r>
          </a:p>
        </p:txBody>
      </p:sp>
    </p:spTree>
    <p:extLst>
      <p:ext uri="{BB962C8B-B14F-4D97-AF65-F5344CB8AC3E}">
        <p14:creationId xmlns:p14="http://schemas.microsoft.com/office/powerpoint/2010/main" val="4159254809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leau Jau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DBD6996-E990-1F18-E766-BEAAD9323A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1879" y="1034451"/>
            <a:ext cx="11008242" cy="563527"/>
          </a:xfrm>
          <a:prstGeom prst="rect">
            <a:avLst/>
          </a:prstGeom>
        </p:spPr>
        <p:txBody>
          <a:bodyPr anchor="t"/>
          <a:lstStyle>
            <a:lvl1pPr algn="ctr">
              <a:defRPr sz="3200"/>
            </a:lvl1pPr>
          </a:lstStyle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C4A29AB0-68DF-C561-7703-881BE604C78E}"/>
              </a:ext>
            </a:extLst>
          </p:cNvPr>
          <p:cNvSpPr/>
          <p:nvPr userDrawn="1"/>
        </p:nvSpPr>
        <p:spPr>
          <a:xfrm rot="5400000">
            <a:off x="5787654" y="-5787655"/>
            <a:ext cx="616689" cy="12192000"/>
          </a:xfrm>
          <a:prstGeom prst="rect">
            <a:avLst/>
          </a:prstGeom>
          <a:solidFill>
            <a:srgbClr val="FECC0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/>
              <a:t>          </a:t>
            </a:r>
          </a:p>
        </p:txBody>
      </p:sp>
    </p:spTree>
    <p:extLst>
      <p:ext uri="{BB962C8B-B14F-4D97-AF65-F5344CB8AC3E}">
        <p14:creationId xmlns:p14="http://schemas.microsoft.com/office/powerpoint/2010/main" val="243024953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aphique Jau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DBD6996-E990-1F18-E766-BEAAD9323A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1879" y="1034451"/>
            <a:ext cx="11008242" cy="563527"/>
          </a:xfrm>
          <a:prstGeom prst="rect">
            <a:avLst/>
          </a:prstGeom>
        </p:spPr>
        <p:txBody>
          <a:bodyPr anchor="t"/>
          <a:lstStyle>
            <a:lvl1pPr algn="ctr">
              <a:defRPr sz="3200"/>
            </a:lvl1pPr>
          </a:lstStyle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9" name="Espace réservé du texte 3">
            <a:extLst>
              <a:ext uri="{FF2B5EF4-FFF2-40B4-BE49-F238E27FC236}">
                <a16:creationId xmlns:a16="http://schemas.microsoft.com/office/drawing/2014/main" id="{E5651132-EFAD-4DE0-29F1-284FB43F594F}"/>
              </a:ext>
            </a:extLst>
          </p:cNvPr>
          <p:cNvSpPr>
            <a:spLocks noGrp="1"/>
          </p:cNvSpPr>
          <p:nvPr>
            <p:ph type="body" sz="half" idx="15"/>
          </p:nvPr>
        </p:nvSpPr>
        <p:spPr>
          <a:xfrm>
            <a:off x="6419907" y="1726915"/>
            <a:ext cx="5179695" cy="4149513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CA"/>
              <a:t>Cliquez pour modifier les styles du texte du masque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CE21F088-1EF2-32FB-7917-CB8E099BB3E1}"/>
              </a:ext>
            </a:extLst>
          </p:cNvPr>
          <p:cNvSpPr/>
          <p:nvPr userDrawn="1"/>
        </p:nvSpPr>
        <p:spPr>
          <a:xfrm rot="5400000">
            <a:off x="5787654" y="-5787655"/>
            <a:ext cx="616689" cy="12192000"/>
          </a:xfrm>
          <a:prstGeom prst="rect">
            <a:avLst/>
          </a:prstGeom>
          <a:solidFill>
            <a:srgbClr val="FECC0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/>
              <a:t>          </a:t>
            </a:r>
          </a:p>
        </p:txBody>
      </p:sp>
    </p:spTree>
    <p:extLst>
      <p:ext uri="{BB962C8B-B14F-4D97-AF65-F5344CB8AC3E}">
        <p14:creationId xmlns:p14="http://schemas.microsoft.com/office/powerpoint/2010/main" val="968376234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itation Rou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6337A7E7-AD9E-B625-6E18-CDBE8A786D9A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3061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6DA5D0D6-C947-CF90-5641-1E07DDCB250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456135" y="5955356"/>
            <a:ext cx="1404656" cy="678110"/>
          </a:xfrm>
          <a:prstGeom prst="rect">
            <a:avLst/>
          </a:prstGeom>
        </p:spPr>
      </p:pic>
      <p:sp>
        <p:nvSpPr>
          <p:cNvPr id="3" name="Subtitle 2">
            <a:extLst>
              <a:ext uri="{FF2B5EF4-FFF2-40B4-BE49-F238E27FC236}">
                <a16:creationId xmlns:a16="http://schemas.microsoft.com/office/drawing/2014/main" id="{8329F01F-03DA-9A07-A2C4-EE663B43EE6E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2238202" y="1456700"/>
            <a:ext cx="7830472" cy="2244022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sz="3200" b="0" i="0" baseline="0">
                <a:solidFill>
                  <a:schemeClr val="bg1"/>
                </a:solidFill>
                <a:latin typeface="Overpass Medium" pitchFamily="2" charset="77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fr-CA"/>
              <a:t>Cette page est optionnelle et vous est fournie si vous souhaitez mettre en valeur une citation importante. »</a:t>
            </a:r>
            <a:endParaRPr lang="en-US"/>
          </a:p>
        </p:txBody>
      </p:sp>
      <p:sp>
        <p:nvSpPr>
          <p:cNvPr id="4" name="Espace réservé du texte 6">
            <a:extLst>
              <a:ext uri="{FF2B5EF4-FFF2-40B4-BE49-F238E27FC236}">
                <a16:creationId xmlns:a16="http://schemas.microsoft.com/office/drawing/2014/main" id="{97EA5504-443C-D8BD-4DC4-EDA67325FA56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238202" y="4078840"/>
            <a:ext cx="7830472" cy="349322"/>
          </a:xfrm>
          <a:prstGeom prst="rect">
            <a:avLst/>
          </a:prstGeom>
        </p:spPr>
        <p:txBody>
          <a:bodyPr lIns="0" tIns="0" rIns="0"/>
          <a:lstStyle>
            <a:lvl1pPr marL="0" indent="0">
              <a:buFontTx/>
              <a:buNone/>
              <a:defRPr sz="1400" b="0" i="0" baseline="0">
                <a:solidFill>
                  <a:schemeClr val="bg1"/>
                </a:solidFill>
                <a:latin typeface="Overpass Medium" pitchFamily="2" charset="77"/>
              </a:defRPr>
            </a:lvl1pPr>
          </a:lstStyle>
          <a:p>
            <a:pPr lvl="0"/>
            <a:r>
              <a:rPr lang="fr-CA"/>
              <a:t>Nom de l’auteur</a:t>
            </a:r>
            <a:endParaRPr lang="fr-FR"/>
          </a:p>
        </p:txBody>
      </p:sp>
      <p:sp>
        <p:nvSpPr>
          <p:cNvPr id="6" name="Subtitle 2">
            <a:extLst>
              <a:ext uri="{FF2B5EF4-FFF2-40B4-BE49-F238E27FC236}">
                <a16:creationId xmlns:a16="http://schemas.microsoft.com/office/drawing/2014/main" id="{58841477-8F45-938D-BFFE-89095C014E88}"/>
              </a:ext>
            </a:extLst>
          </p:cNvPr>
          <p:cNvSpPr txBox="1">
            <a:spLocks/>
          </p:cNvSpPr>
          <p:nvPr userDrawn="1"/>
        </p:nvSpPr>
        <p:spPr>
          <a:xfrm>
            <a:off x="2238202" y="850525"/>
            <a:ext cx="7830472" cy="2244022"/>
          </a:xfrm>
          <a:prstGeom prst="rect">
            <a:avLst/>
          </a:prstGeom>
        </p:spPr>
        <p:txBody>
          <a:bodyPr lIns="0" tIns="0" rIns="0" bIns="0"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Tx/>
              <a:buNone/>
              <a:defRPr sz="3200" b="0" i="0" kern="1200" baseline="0">
                <a:solidFill>
                  <a:schemeClr val="bg1"/>
                </a:solidFill>
                <a:latin typeface="Overpass Medium" pitchFamily="2" charset="77"/>
                <a:ea typeface="+mn-ea"/>
                <a:cs typeface="+mn-cs"/>
              </a:defRPr>
            </a:lvl1pPr>
            <a:lvl2pPr marL="3429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1500" b="0" i="0" kern="1200">
                <a:solidFill>
                  <a:schemeClr val="tx1"/>
                </a:solidFill>
                <a:latin typeface="Overpass Medium" pitchFamily="2" charset="77"/>
                <a:ea typeface="+mn-ea"/>
                <a:cs typeface="+mn-cs"/>
              </a:defRPr>
            </a:lvl2pPr>
            <a:lvl3pPr marL="685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1350" b="0" i="0" kern="1200">
                <a:solidFill>
                  <a:schemeClr val="tx1"/>
                </a:solidFill>
                <a:latin typeface="Overpass Medium" pitchFamily="2" charset="77"/>
                <a:ea typeface="+mn-ea"/>
                <a:cs typeface="+mn-cs"/>
              </a:defRPr>
            </a:lvl3pPr>
            <a:lvl4pPr marL="10287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1200" b="0" i="0" kern="1200">
                <a:solidFill>
                  <a:schemeClr val="tx1"/>
                </a:solidFill>
                <a:latin typeface="Overpass Medium" pitchFamily="2" charset="77"/>
                <a:ea typeface="+mn-ea"/>
                <a:cs typeface="+mn-cs"/>
              </a:defRPr>
            </a:lvl4pPr>
            <a:lvl5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1200" b="0" i="0" kern="1200">
                <a:solidFill>
                  <a:schemeClr val="tx1"/>
                </a:solidFill>
                <a:latin typeface="Overpass Medium" pitchFamily="2" charset="77"/>
                <a:ea typeface="+mn-ea"/>
                <a:cs typeface="+mn-cs"/>
              </a:defRPr>
            </a:lvl5pPr>
            <a:lvl6pPr marL="17145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5FDB5B2A-86AC-8408-F2C5-5B0158A3EA79}"/>
              </a:ext>
            </a:extLst>
          </p:cNvPr>
          <p:cNvSpPr txBox="1">
            <a:spLocks/>
          </p:cNvSpPr>
          <p:nvPr userDrawn="1"/>
        </p:nvSpPr>
        <p:spPr>
          <a:xfrm>
            <a:off x="1459830" y="1446424"/>
            <a:ext cx="651038" cy="1350171"/>
          </a:xfrm>
          <a:prstGeom prst="rect">
            <a:avLst/>
          </a:prstGeom>
        </p:spPr>
        <p:txBody>
          <a:bodyPr lIns="0" tIns="0" rIns="0" bIns="0"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Tx/>
              <a:buNone/>
              <a:defRPr sz="3200" b="0" i="0" kern="1200" baseline="0">
                <a:solidFill>
                  <a:schemeClr val="bg1"/>
                </a:solidFill>
                <a:latin typeface="Overpass Medium" pitchFamily="2" charset="77"/>
                <a:ea typeface="+mn-ea"/>
                <a:cs typeface="+mn-cs"/>
              </a:defRPr>
            </a:lvl1pPr>
            <a:lvl2pPr marL="3429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1500" b="0" i="0" kern="1200">
                <a:solidFill>
                  <a:schemeClr val="tx1"/>
                </a:solidFill>
                <a:latin typeface="Overpass Medium" pitchFamily="2" charset="77"/>
                <a:ea typeface="+mn-ea"/>
                <a:cs typeface="+mn-cs"/>
              </a:defRPr>
            </a:lvl2pPr>
            <a:lvl3pPr marL="685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1350" b="0" i="0" kern="1200">
                <a:solidFill>
                  <a:schemeClr val="tx1"/>
                </a:solidFill>
                <a:latin typeface="Overpass Medium" pitchFamily="2" charset="77"/>
                <a:ea typeface="+mn-ea"/>
                <a:cs typeface="+mn-cs"/>
              </a:defRPr>
            </a:lvl3pPr>
            <a:lvl4pPr marL="10287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1200" b="0" i="0" kern="1200">
                <a:solidFill>
                  <a:schemeClr val="tx1"/>
                </a:solidFill>
                <a:latin typeface="Overpass Medium" pitchFamily="2" charset="77"/>
                <a:ea typeface="+mn-ea"/>
                <a:cs typeface="+mn-cs"/>
              </a:defRPr>
            </a:lvl4pPr>
            <a:lvl5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1200" b="0" i="0" kern="1200">
                <a:solidFill>
                  <a:schemeClr val="tx1"/>
                </a:solidFill>
                <a:latin typeface="Overpass Medium" pitchFamily="2" charset="77"/>
                <a:ea typeface="+mn-ea"/>
                <a:cs typeface="+mn-cs"/>
              </a:defRPr>
            </a:lvl5pPr>
            <a:lvl6pPr marL="17145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fr-CA" sz="3200"/>
              <a:t>«</a:t>
            </a:r>
            <a:endParaRPr lang="fr-FR" sz="3200" baseline="0">
              <a:solidFill>
                <a:schemeClr val="bg1"/>
              </a:solidFill>
              <a:latin typeface="Overpass Medium" pitchFamily="2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3710967230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itation Gris pâ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0B4821C7-E625-875A-7163-B5096C2909EF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D9D9D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439876A3-2951-7EEF-FB2E-8928F706EE0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10475509" y="5955356"/>
            <a:ext cx="1365907" cy="678110"/>
          </a:xfrm>
          <a:prstGeom prst="rect">
            <a:avLst/>
          </a:prstGeom>
        </p:spPr>
      </p:pic>
      <p:sp>
        <p:nvSpPr>
          <p:cNvPr id="3" name="Subtitle 2">
            <a:extLst>
              <a:ext uri="{FF2B5EF4-FFF2-40B4-BE49-F238E27FC236}">
                <a16:creationId xmlns:a16="http://schemas.microsoft.com/office/drawing/2014/main" id="{8329F01F-03DA-9A07-A2C4-EE663B43EE6E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2238202" y="1456700"/>
            <a:ext cx="7830472" cy="2244022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sz="3200" b="0" i="0" baseline="0">
                <a:solidFill>
                  <a:srgbClr val="262626"/>
                </a:solidFill>
                <a:latin typeface="Overpass Medium" pitchFamily="2" charset="77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fr-CA"/>
              <a:t>Cette page est optionnelle et vous est fournie si vous souhaitez mettre en valeur une citation importante. »</a:t>
            </a:r>
            <a:endParaRPr lang="en-US"/>
          </a:p>
        </p:txBody>
      </p:sp>
      <p:sp>
        <p:nvSpPr>
          <p:cNvPr id="4" name="Espace réservé du texte 6">
            <a:extLst>
              <a:ext uri="{FF2B5EF4-FFF2-40B4-BE49-F238E27FC236}">
                <a16:creationId xmlns:a16="http://schemas.microsoft.com/office/drawing/2014/main" id="{97EA5504-443C-D8BD-4DC4-EDA67325FA56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238202" y="4078840"/>
            <a:ext cx="7830472" cy="349322"/>
          </a:xfrm>
          <a:prstGeom prst="rect">
            <a:avLst/>
          </a:prstGeom>
        </p:spPr>
        <p:txBody>
          <a:bodyPr lIns="0" tIns="0" rIns="0"/>
          <a:lstStyle>
            <a:lvl1pPr marL="0" indent="0">
              <a:buFontTx/>
              <a:buNone/>
              <a:defRPr sz="1400" b="0" i="0" baseline="0">
                <a:solidFill>
                  <a:srgbClr val="262626"/>
                </a:solidFill>
                <a:latin typeface="Overpass Medium" pitchFamily="2" charset="77"/>
              </a:defRPr>
            </a:lvl1pPr>
          </a:lstStyle>
          <a:p>
            <a:pPr lvl="0"/>
            <a:r>
              <a:rPr lang="fr-CA"/>
              <a:t>Nom de l’auteur</a:t>
            </a:r>
            <a:endParaRPr lang="fr-FR"/>
          </a:p>
        </p:txBody>
      </p:sp>
      <p:sp>
        <p:nvSpPr>
          <p:cNvPr id="6" name="Subtitle 2">
            <a:extLst>
              <a:ext uri="{FF2B5EF4-FFF2-40B4-BE49-F238E27FC236}">
                <a16:creationId xmlns:a16="http://schemas.microsoft.com/office/drawing/2014/main" id="{58841477-8F45-938D-BFFE-89095C014E88}"/>
              </a:ext>
            </a:extLst>
          </p:cNvPr>
          <p:cNvSpPr txBox="1">
            <a:spLocks/>
          </p:cNvSpPr>
          <p:nvPr userDrawn="1"/>
        </p:nvSpPr>
        <p:spPr>
          <a:xfrm>
            <a:off x="2238202" y="850525"/>
            <a:ext cx="7830472" cy="2244022"/>
          </a:xfrm>
          <a:prstGeom prst="rect">
            <a:avLst/>
          </a:prstGeom>
        </p:spPr>
        <p:txBody>
          <a:bodyPr lIns="0" tIns="0" rIns="0" bIns="0"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Tx/>
              <a:buNone/>
              <a:defRPr sz="3200" b="0" i="0" kern="1200" baseline="0">
                <a:solidFill>
                  <a:schemeClr val="bg1"/>
                </a:solidFill>
                <a:latin typeface="Overpass Medium" pitchFamily="2" charset="77"/>
                <a:ea typeface="+mn-ea"/>
                <a:cs typeface="+mn-cs"/>
              </a:defRPr>
            </a:lvl1pPr>
            <a:lvl2pPr marL="3429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1500" b="0" i="0" kern="1200">
                <a:solidFill>
                  <a:schemeClr val="tx1"/>
                </a:solidFill>
                <a:latin typeface="Overpass Medium" pitchFamily="2" charset="77"/>
                <a:ea typeface="+mn-ea"/>
                <a:cs typeface="+mn-cs"/>
              </a:defRPr>
            </a:lvl2pPr>
            <a:lvl3pPr marL="685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1350" b="0" i="0" kern="1200">
                <a:solidFill>
                  <a:schemeClr val="tx1"/>
                </a:solidFill>
                <a:latin typeface="Overpass Medium" pitchFamily="2" charset="77"/>
                <a:ea typeface="+mn-ea"/>
                <a:cs typeface="+mn-cs"/>
              </a:defRPr>
            </a:lvl3pPr>
            <a:lvl4pPr marL="10287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1200" b="0" i="0" kern="1200">
                <a:solidFill>
                  <a:schemeClr val="tx1"/>
                </a:solidFill>
                <a:latin typeface="Overpass Medium" pitchFamily="2" charset="77"/>
                <a:ea typeface="+mn-ea"/>
                <a:cs typeface="+mn-cs"/>
              </a:defRPr>
            </a:lvl4pPr>
            <a:lvl5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1200" b="0" i="0" kern="1200">
                <a:solidFill>
                  <a:schemeClr val="tx1"/>
                </a:solidFill>
                <a:latin typeface="Overpass Medium" pitchFamily="2" charset="77"/>
                <a:ea typeface="+mn-ea"/>
                <a:cs typeface="+mn-cs"/>
              </a:defRPr>
            </a:lvl5pPr>
            <a:lvl6pPr marL="17145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5FDB5B2A-86AC-8408-F2C5-5B0158A3EA79}"/>
              </a:ext>
            </a:extLst>
          </p:cNvPr>
          <p:cNvSpPr txBox="1">
            <a:spLocks/>
          </p:cNvSpPr>
          <p:nvPr userDrawn="1"/>
        </p:nvSpPr>
        <p:spPr>
          <a:xfrm>
            <a:off x="1459830" y="1446424"/>
            <a:ext cx="651038" cy="1350171"/>
          </a:xfrm>
          <a:prstGeom prst="rect">
            <a:avLst/>
          </a:prstGeom>
        </p:spPr>
        <p:txBody>
          <a:bodyPr lIns="0" tIns="0" rIns="0" bIns="0"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Tx/>
              <a:buNone/>
              <a:defRPr sz="3200" b="0" i="0" kern="1200" baseline="0">
                <a:solidFill>
                  <a:schemeClr val="bg1"/>
                </a:solidFill>
                <a:latin typeface="Overpass Medium" pitchFamily="2" charset="77"/>
                <a:ea typeface="+mn-ea"/>
                <a:cs typeface="+mn-cs"/>
              </a:defRPr>
            </a:lvl1pPr>
            <a:lvl2pPr marL="3429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1500" b="0" i="0" kern="1200">
                <a:solidFill>
                  <a:schemeClr val="tx1"/>
                </a:solidFill>
                <a:latin typeface="Overpass Medium" pitchFamily="2" charset="77"/>
                <a:ea typeface="+mn-ea"/>
                <a:cs typeface="+mn-cs"/>
              </a:defRPr>
            </a:lvl2pPr>
            <a:lvl3pPr marL="685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1350" b="0" i="0" kern="1200">
                <a:solidFill>
                  <a:schemeClr val="tx1"/>
                </a:solidFill>
                <a:latin typeface="Overpass Medium" pitchFamily="2" charset="77"/>
                <a:ea typeface="+mn-ea"/>
                <a:cs typeface="+mn-cs"/>
              </a:defRPr>
            </a:lvl3pPr>
            <a:lvl4pPr marL="10287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1200" b="0" i="0" kern="1200">
                <a:solidFill>
                  <a:schemeClr val="tx1"/>
                </a:solidFill>
                <a:latin typeface="Overpass Medium" pitchFamily="2" charset="77"/>
                <a:ea typeface="+mn-ea"/>
                <a:cs typeface="+mn-cs"/>
              </a:defRPr>
            </a:lvl4pPr>
            <a:lvl5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1200" b="0" i="0" kern="1200">
                <a:solidFill>
                  <a:schemeClr val="tx1"/>
                </a:solidFill>
                <a:latin typeface="Overpass Medium" pitchFamily="2" charset="77"/>
                <a:ea typeface="+mn-ea"/>
                <a:cs typeface="+mn-cs"/>
              </a:defRPr>
            </a:lvl5pPr>
            <a:lvl6pPr marL="17145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fr-CA" sz="3200">
                <a:solidFill>
                  <a:srgbClr val="262626"/>
                </a:solidFill>
              </a:rPr>
              <a:t>«</a:t>
            </a:r>
            <a:endParaRPr lang="fr-FR" sz="3200" baseline="0">
              <a:solidFill>
                <a:srgbClr val="262626"/>
              </a:solidFill>
              <a:latin typeface="Overpass Medium" pitchFamily="2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2032605499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itation Gr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6337A7E7-AD9E-B625-6E18-CDBE8A786D9A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329F01F-03DA-9A07-A2C4-EE663B43EE6E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2238202" y="1456700"/>
            <a:ext cx="7830472" cy="2244022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sz="3200" b="0" i="0" baseline="0">
                <a:solidFill>
                  <a:schemeClr val="bg1"/>
                </a:solidFill>
                <a:latin typeface="Overpass Medium" pitchFamily="2" charset="77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fr-CA"/>
              <a:t>Cette page est optionnelle et vous est fournie si vous souhaitez mettre en valeur une citation importante. »</a:t>
            </a:r>
            <a:endParaRPr lang="en-US"/>
          </a:p>
        </p:txBody>
      </p:sp>
      <p:sp>
        <p:nvSpPr>
          <p:cNvPr id="4" name="Espace réservé du texte 6">
            <a:extLst>
              <a:ext uri="{FF2B5EF4-FFF2-40B4-BE49-F238E27FC236}">
                <a16:creationId xmlns:a16="http://schemas.microsoft.com/office/drawing/2014/main" id="{97EA5504-443C-D8BD-4DC4-EDA67325FA56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238202" y="4078840"/>
            <a:ext cx="7830472" cy="349322"/>
          </a:xfrm>
          <a:prstGeom prst="rect">
            <a:avLst/>
          </a:prstGeom>
        </p:spPr>
        <p:txBody>
          <a:bodyPr lIns="0" tIns="0" rIns="0"/>
          <a:lstStyle>
            <a:lvl1pPr marL="0" indent="0">
              <a:buFontTx/>
              <a:buNone/>
              <a:defRPr sz="1400" b="0" i="0" baseline="0">
                <a:solidFill>
                  <a:schemeClr val="bg1"/>
                </a:solidFill>
                <a:latin typeface="Overpass Medium" pitchFamily="2" charset="77"/>
              </a:defRPr>
            </a:lvl1pPr>
          </a:lstStyle>
          <a:p>
            <a:pPr lvl="0"/>
            <a:r>
              <a:rPr lang="fr-CA"/>
              <a:t>Nom de l’auteur</a:t>
            </a:r>
            <a:endParaRPr lang="fr-FR"/>
          </a:p>
        </p:txBody>
      </p:sp>
      <p:sp>
        <p:nvSpPr>
          <p:cNvPr id="6" name="Subtitle 2">
            <a:extLst>
              <a:ext uri="{FF2B5EF4-FFF2-40B4-BE49-F238E27FC236}">
                <a16:creationId xmlns:a16="http://schemas.microsoft.com/office/drawing/2014/main" id="{58841477-8F45-938D-BFFE-89095C014E88}"/>
              </a:ext>
            </a:extLst>
          </p:cNvPr>
          <p:cNvSpPr txBox="1">
            <a:spLocks/>
          </p:cNvSpPr>
          <p:nvPr userDrawn="1"/>
        </p:nvSpPr>
        <p:spPr>
          <a:xfrm>
            <a:off x="2238202" y="850525"/>
            <a:ext cx="7830472" cy="2244022"/>
          </a:xfrm>
          <a:prstGeom prst="rect">
            <a:avLst/>
          </a:prstGeom>
        </p:spPr>
        <p:txBody>
          <a:bodyPr lIns="0" tIns="0" rIns="0" bIns="0"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Tx/>
              <a:buNone/>
              <a:defRPr sz="3200" b="0" i="0" kern="1200" baseline="0">
                <a:solidFill>
                  <a:schemeClr val="bg1"/>
                </a:solidFill>
                <a:latin typeface="Overpass Medium" pitchFamily="2" charset="77"/>
                <a:ea typeface="+mn-ea"/>
                <a:cs typeface="+mn-cs"/>
              </a:defRPr>
            </a:lvl1pPr>
            <a:lvl2pPr marL="3429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1500" b="0" i="0" kern="1200">
                <a:solidFill>
                  <a:schemeClr val="tx1"/>
                </a:solidFill>
                <a:latin typeface="Overpass Medium" pitchFamily="2" charset="77"/>
                <a:ea typeface="+mn-ea"/>
                <a:cs typeface="+mn-cs"/>
              </a:defRPr>
            </a:lvl2pPr>
            <a:lvl3pPr marL="685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1350" b="0" i="0" kern="1200">
                <a:solidFill>
                  <a:schemeClr val="tx1"/>
                </a:solidFill>
                <a:latin typeface="Overpass Medium" pitchFamily="2" charset="77"/>
                <a:ea typeface="+mn-ea"/>
                <a:cs typeface="+mn-cs"/>
              </a:defRPr>
            </a:lvl3pPr>
            <a:lvl4pPr marL="10287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1200" b="0" i="0" kern="1200">
                <a:solidFill>
                  <a:schemeClr val="tx1"/>
                </a:solidFill>
                <a:latin typeface="Overpass Medium" pitchFamily="2" charset="77"/>
                <a:ea typeface="+mn-ea"/>
                <a:cs typeface="+mn-cs"/>
              </a:defRPr>
            </a:lvl4pPr>
            <a:lvl5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1200" b="0" i="0" kern="1200">
                <a:solidFill>
                  <a:schemeClr val="tx1"/>
                </a:solidFill>
                <a:latin typeface="Overpass Medium" pitchFamily="2" charset="77"/>
                <a:ea typeface="+mn-ea"/>
                <a:cs typeface="+mn-cs"/>
              </a:defRPr>
            </a:lvl5pPr>
            <a:lvl6pPr marL="17145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5FDB5B2A-86AC-8408-F2C5-5B0158A3EA79}"/>
              </a:ext>
            </a:extLst>
          </p:cNvPr>
          <p:cNvSpPr txBox="1">
            <a:spLocks/>
          </p:cNvSpPr>
          <p:nvPr userDrawn="1"/>
        </p:nvSpPr>
        <p:spPr>
          <a:xfrm>
            <a:off x="1459830" y="1446424"/>
            <a:ext cx="651038" cy="1350171"/>
          </a:xfrm>
          <a:prstGeom prst="rect">
            <a:avLst/>
          </a:prstGeom>
        </p:spPr>
        <p:txBody>
          <a:bodyPr lIns="0" tIns="0" rIns="0" bIns="0"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Tx/>
              <a:buNone/>
              <a:defRPr sz="3200" b="0" i="0" kern="1200" baseline="0">
                <a:solidFill>
                  <a:schemeClr val="bg1"/>
                </a:solidFill>
                <a:latin typeface="Overpass Medium" pitchFamily="2" charset="77"/>
                <a:ea typeface="+mn-ea"/>
                <a:cs typeface="+mn-cs"/>
              </a:defRPr>
            </a:lvl1pPr>
            <a:lvl2pPr marL="3429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1500" b="0" i="0" kern="1200">
                <a:solidFill>
                  <a:schemeClr val="tx1"/>
                </a:solidFill>
                <a:latin typeface="Overpass Medium" pitchFamily="2" charset="77"/>
                <a:ea typeface="+mn-ea"/>
                <a:cs typeface="+mn-cs"/>
              </a:defRPr>
            </a:lvl2pPr>
            <a:lvl3pPr marL="685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1350" b="0" i="0" kern="1200">
                <a:solidFill>
                  <a:schemeClr val="tx1"/>
                </a:solidFill>
                <a:latin typeface="Overpass Medium" pitchFamily="2" charset="77"/>
                <a:ea typeface="+mn-ea"/>
                <a:cs typeface="+mn-cs"/>
              </a:defRPr>
            </a:lvl3pPr>
            <a:lvl4pPr marL="10287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1200" b="0" i="0" kern="1200">
                <a:solidFill>
                  <a:schemeClr val="tx1"/>
                </a:solidFill>
                <a:latin typeface="Overpass Medium" pitchFamily="2" charset="77"/>
                <a:ea typeface="+mn-ea"/>
                <a:cs typeface="+mn-cs"/>
              </a:defRPr>
            </a:lvl4pPr>
            <a:lvl5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1200" b="0" i="0" kern="1200">
                <a:solidFill>
                  <a:schemeClr val="tx1"/>
                </a:solidFill>
                <a:latin typeface="Overpass Medium" pitchFamily="2" charset="77"/>
                <a:ea typeface="+mn-ea"/>
                <a:cs typeface="+mn-cs"/>
              </a:defRPr>
            </a:lvl5pPr>
            <a:lvl6pPr marL="17145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fr-CA" sz="3200"/>
              <a:t>«</a:t>
            </a:r>
            <a:endParaRPr lang="fr-FR" sz="3200" baseline="0">
              <a:solidFill>
                <a:schemeClr val="bg1"/>
              </a:solidFill>
              <a:latin typeface="Overpass Medium" pitchFamily="2" charset="77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7B0BF31A-1187-D17D-04D1-407969802F6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023349" y="6213476"/>
            <a:ext cx="2841625" cy="3961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6980764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ôture - Rouge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EB1383ED-517D-9E04-EE6A-BD53EF74CCE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" y="0"/>
            <a:ext cx="12192000" cy="5592874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7D5D87D3-E17F-E2DF-3480-93461B5FA4E2}"/>
              </a:ext>
            </a:extLst>
          </p:cNvPr>
          <p:cNvSpPr/>
          <p:nvPr userDrawn="1"/>
        </p:nvSpPr>
        <p:spPr>
          <a:xfrm>
            <a:off x="1998921" y="0"/>
            <a:ext cx="5183188" cy="5592873"/>
          </a:xfrm>
          <a:prstGeom prst="rect">
            <a:avLst/>
          </a:prstGeom>
          <a:solidFill>
            <a:srgbClr val="E3061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/>
              <a:t>          </a:t>
            </a:r>
          </a:p>
        </p:txBody>
      </p:sp>
      <p:sp>
        <p:nvSpPr>
          <p:cNvPr id="6" name="Subtitle 2">
            <a:extLst>
              <a:ext uri="{FF2B5EF4-FFF2-40B4-BE49-F238E27FC236}">
                <a16:creationId xmlns:a16="http://schemas.microsoft.com/office/drawing/2014/main" id="{58841477-8F45-938D-BFFE-89095C014E88}"/>
              </a:ext>
            </a:extLst>
          </p:cNvPr>
          <p:cNvSpPr txBox="1">
            <a:spLocks/>
          </p:cNvSpPr>
          <p:nvPr userDrawn="1"/>
        </p:nvSpPr>
        <p:spPr>
          <a:xfrm>
            <a:off x="2238202" y="850525"/>
            <a:ext cx="7830472" cy="2244022"/>
          </a:xfrm>
          <a:prstGeom prst="rect">
            <a:avLst/>
          </a:prstGeom>
        </p:spPr>
        <p:txBody>
          <a:bodyPr lIns="0" tIns="0" rIns="0" bIns="0"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Tx/>
              <a:buNone/>
              <a:defRPr sz="3200" b="0" i="0" kern="1200" baseline="0">
                <a:solidFill>
                  <a:schemeClr val="bg1"/>
                </a:solidFill>
                <a:latin typeface="Overpass Medium" pitchFamily="2" charset="77"/>
                <a:ea typeface="+mn-ea"/>
                <a:cs typeface="+mn-cs"/>
              </a:defRPr>
            </a:lvl1pPr>
            <a:lvl2pPr marL="3429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1500" b="0" i="0" kern="1200">
                <a:solidFill>
                  <a:schemeClr val="tx1"/>
                </a:solidFill>
                <a:latin typeface="Overpass Medium" pitchFamily="2" charset="77"/>
                <a:ea typeface="+mn-ea"/>
                <a:cs typeface="+mn-cs"/>
              </a:defRPr>
            </a:lvl2pPr>
            <a:lvl3pPr marL="685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1350" b="0" i="0" kern="1200">
                <a:solidFill>
                  <a:schemeClr val="tx1"/>
                </a:solidFill>
                <a:latin typeface="Overpass Medium" pitchFamily="2" charset="77"/>
                <a:ea typeface="+mn-ea"/>
                <a:cs typeface="+mn-cs"/>
              </a:defRPr>
            </a:lvl3pPr>
            <a:lvl4pPr marL="10287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1200" b="0" i="0" kern="1200">
                <a:solidFill>
                  <a:schemeClr val="tx1"/>
                </a:solidFill>
                <a:latin typeface="Overpass Medium" pitchFamily="2" charset="77"/>
                <a:ea typeface="+mn-ea"/>
                <a:cs typeface="+mn-cs"/>
              </a:defRPr>
            </a:lvl4pPr>
            <a:lvl5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1200" b="0" i="0" kern="1200">
                <a:solidFill>
                  <a:schemeClr val="tx1"/>
                </a:solidFill>
                <a:latin typeface="Overpass Medium" pitchFamily="2" charset="77"/>
                <a:ea typeface="+mn-ea"/>
                <a:cs typeface="+mn-cs"/>
              </a:defRPr>
            </a:lvl5pPr>
            <a:lvl6pPr marL="17145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7" name="Espace réservé du texte 12">
            <a:extLst>
              <a:ext uri="{FF2B5EF4-FFF2-40B4-BE49-F238E27FC236}">
                <a16:creationId xmlns:a16="http://schemas.microsoft.com/office/drawing/2014/main" id="{D07C349C-B3D8-EB3B-A36A-1C0EC861E84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2349502" y="3907323"/>
            <a:ext cx="4560584" cy="669925"/>
          </a:xfrm>
          <a:prstGeom prst="rect">
            <a:avLst/>
          </a:prstGeom>
        </p:spPr>
        <p:txBody>
          <a:bodyPr anchor="t"/>
          <a:lstStyle>
            <a:lvl1pPr>
              <a:defRPr sz="1400">
                <a:solidFill>
                  <a:schemeClr val="bg1"/>
                </a:solidFill>
              </a:defRPr>
            </a:lvl1pPr>
          </a:lstStyle>
          <a:p>
            <a:pPr lvl="0"/>
            <a:r>
              <a:rPr lang="fr-CA" err="1"/>
              <a:t>ulaval.ca</a:t>
            </a:r>
            <a:endParaRPr lang="fr-CA"/>
          </a:p>
        </p:txBody>
      </p:sp>
      <p:sp>
        <p:nvSpPr>
          <p:cNvPr id="9" name="Espace réservé du texte 14">
            <a:extLst>
              <a:ext uri="{FF2B5EF4-FFF2-40B4-BE49-F238E27FC236}">
                <a16:creationId xmlns:a16="http://schemas.microsoft.com/office/drawing/2014/main" id="{EA226BCA-8E73-A44B-133E-46100F4C4F58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2349503" y="3092190"/>
            <a:ext cx="4560584" cy="723900"/>
          </a:xfrm>
          <a:prstGeom prst="rect">
            <a:avLst/>
          </a:prstGeom>
        </p:spPr>
        <p:txBody>
          <a:bodyPr anchor="b"/>
          <a:lstStyle>
            <a:lvl1pPr>
              <a:defRPr sz="1600" b="1" i="0">
                <a:solidFill>
                  <a:schemeClr val="bg1"/>
                </a:solidFill>
                <a:latin typeface="Overpass SemiBold" pitchFamily="2" charset="77"/>
              </a:defRPr>
            </a:lvl1pPr>
          </a:lstStyle>
          <a:p>
            <a:r>
              <a:rPr lang="fr-CA"/>
              <a:t>Nom de votre unité / Université Laval</a:t>
            </a:r>
            <a:endParaRPr lang="fr-CA" b="1">
              <a:latin typeface="Overpass SemiBold" pitchFamily="2" charset="77"/>
            </a:endParaRPr>
          </a:p>
        </p:txBody>
      </p:sp>
      <p:sp>
        <p:nvSpPr>
          <p:cNvPr id="11" name="Titre 1">
            <a:extLst>
              <a:ext uri="{FF2B5EF4-FFF2-40B4-BE49-F238E27FC236}">
                <a16:creationId xmlns:a16="http://schemas.microsoft.com/office/drawing/2014/main" id="{F5DF1D67-243B-DBF3-2848-77C712714307}"/>
              </a:ext>
            </a:extLst>
          </p:cNvPr>
          <p:cNvSpPr txBox="1">
            <a:spLocks/>
          </p:cNvSpPr>
          <p:nvPr userDrawn="1"/>
        </p:nvSpPr>
        <p:spPr>
          <a:xfrm>
            <a:off x="2267492" y="1959920"/>
            <a:ext cx="7604297" cy="12353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800" b="1" i="0" kern="1200">
                <a:solidFill>
                  <a:schemeClr val="bg1"/>
                </a:solidFill>
                <a:latin typeface="Overpass Black" pitchFamily="2" charset="77"/>
                <a:ea typeface="+mj-ea"/>
                <a:cs typeface="+mj-cs"/>
              </a:defRPr>
            </a:lvl1pPr>
          </a:lstStyle>
          <a:p>
            <a:r>
              <a:rPr lang="fr-CA" sz="8800" dirty="0">
                <a:solidFill>
                  <a:schemeClr val="bg1"/>
                </a:solidFill>
              </a:rPr>
              <a:t>Merci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F77BBB21-CAF9-5011-5AE4-026A3444BBAF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2416470" y="4561459"/>
            <a:ext cx="2450886" cy="6876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2544057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ôture - Rou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1C74AC2F-5875-C058-EB0F-2C22A5599DAA}"/>
              </a:ext>
            </a:extLst>
          </p:cNvPr>
          <p:cNvSpPr/>
          <p:nvPr userDrawn="1"/>
        </p:nvSpPr>
        <p:spPr>
          <a:xfrm>
            <a:off x="0" y="0"/>
            <a:ext cx="12192000" cy="5592873"/>
          </a:xfrm>
          <a:prstGeom prst="rect">
            <a:avLst/>
          </a:prstGeom>
          <a:solidFill>
            <a:srgbClr val="E3061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/>
              <a:t>          </a:t>
            </a:r>
          </a:p>
        </p:txBody>
      </p:sp>
      <p:sp>
        <p:nvSpPr>
          <p:cNvPr id="6" name="Subtitle 2">
            <a:extLst>
              <a:ext uri="{FF2B5EF4-FFF2-40B4-BE49-F238E27FC236}">
                <a16:creationId xmlns:a16="http://schemas.microsoft.com/office/drawing/2014/main" id="{58841477-8F45-938D-BFFE-89095C014E88}"/>
              </a:ext>
            </a:extLst>
          </p:cNvPr>
          <p:cNvSpPr txBox="1">
            <a:spLocks/>
          </p:cNvSpPr>
          <p:nvPr userDrawn="1"/>
        </p:nvSpPr>
        <p:spPr>
          <a:xfrm>
            <a:off x="2238202" y="850525"/>
            <a:ext cx="7830472" cy="2244022"/>
          </a:xfrm>
          <a:prstGeom prst="rect">
            <a:avLst/>
          </a:prstGeom>
        </p:spPr>
        <p:txBody>
          <a:bodyPr lIns="0" tIns="0" rIns="0" bIns="0"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Tx/>
              <a:buNone/>
              <a:defRPr sz="3200" b="0" i="0" kern="1200" baseline="0">
                <a:solidFill>
                  <a:schemeClr val="bg1"/>
                </a:solidFill>
                <a:latin typeface="Overpass Medium" pitchFamily="2" charset="77"/>
                <a:ea typeface="+mn-ea"/>
                <a:cs typeface="+mn-cs"/>
              </a:defRPr>
            </a:lvl1pPr>
            <a:lvl2pPr marL="3429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1500" b="0" i="0" kern="1200">
                <a:solidFill>
                  <a:schemeClr val="tx1"/>
                </a:solidFill>
                <a:latin typeface="Overpass Medium" pitchFamily="2" charset="77"/>
                <a:ea typeface="+mn-ea"/>
                <a:cs typeface="+mn-cs"/>
              </a:defRPr>
            </a:lvl2pPr>
            <a:lvl3pPr marL="685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1350" b="0" i="0" kern="1200">
                <a:solidFill>
                  <a:schemeClr val="tx1"/>
                </a:solidFill>
                <a:latin typeface="Overpass Medium" pitchFamily="2" charset="77"/>
                <a:ea typeface="+mn-ea"/>
                <a:cs typeface="+mn-cs"/>
              </a:defRPr>
            </a:lvl3pPr>
            <a:lvl4pPr marL="10287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1200" b="0" i="0" kern="1200">
                <a:solidFill>
                  <a:schemeClr val="tx1"/>
                </a:solidFill>
                <a:latin typeface="Overpass Medium" pitchFamily="2" charset="77"/>
                <a:ea typeface="+mn-ea"/>
                <a:cs typeface="+mn-cs"/>
              </a:defRPr>
            </a:lvl4pPr>
            <a:lvl5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1200" b="0" i="0" kern="1200">
                <a:solidFill>
                  <a:schemeClr val="tx1"/>
                </a:solidFill>
                <a:latin typeface="Overpass Medium" pitchFamily="2" charset="77"/>
                <a:ea typeface="+mn-ea"/>
                <a:cs typeface="+mn-cs"/>
              </a:defRPr>
            </a:lvl5pPr>
            <a:lvl6pPr marL="17145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7" name="Espace réservé du texte 12">
            <a:extLst>
              <a:ext uri="{FF2B5EF4-FFF2-40B4-BE49-F238E27FC236}">
                <a16:creationId xmlns:a16="http://schemas.microsoft.com/office/drawing/2014/main" id="{D07C349C-B3D8-EB3B-A36A-1C0EC861E84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2349502" y="3959675"/>
            <a:ext cx="4560584" cy="669925"/>
          </a:xfrm>
          <a:prstGeom prst="rect">
            <a:avLst/>
          </a:prstGeom>
        </p:spPr>
        <p:txBody>
          <a:bodyPr anchor="t"/>
          <a:lstStyle>
            <a:lvl1pPr>
              <a:defRPr sz="1400">
                <a:solidFill>
                  <a:schemeClr val="bg1"/>
                </a:solidFill>
              </a:defRPr>
            </a:lvl1pPr>
          </a:lstStyle>
          <a:p>
            <a:pPr lvl="0"/>
            <a:r>
              <a:rPr lang="fr-CA" err="1"/>
              <a:t>ulaval.ca</a:t>
            </a:r>
            <a:endParaRPr lang="fr-CA"/>
          </a:p>
        </p:txBody>
      </p:sp>
      <p:sp>
        <p:nvSpPr>
          <p:cNvPr id="9" name="Espace réservé du texte 14">
            <a:extLst>
              <a:ext uri="{FF2B5EF4-FFF2-40B4-BE49-F238E27FC236}">
                <a16:creationId xmlns:a16="http://schemas.microsoft.com/office/drawing/2014/main" id="{EA226BCA-8E73-A44B-133E-46100F4C4F58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2349503" y="3128130"/>
            <a:ext cx="4560584" cy="723900"/>
          </a:xfrm>
          <a:prstGeom prst="rect">
            <a:avLst/>
          </a:prstGeom>
        </p:spPr>
        <p:txBody>
          <a:bodyPr anchor="b"/>
          <a:lstStyle>
            <a:lvl1pPr>
              <a:defRPr sz="1600" b="1" i="0">
                <a:solidFill>
                  <a:schemeClr val="bg1"/>
                </a:solidFill>
                <a:latin typeface="Overpass SemiBold" pitchFamily="2" charset="77"/>
              </a:defRPr>
            </a:lvl1pPr>
          </a:lstStyle>
          <a:p>
            <a:r>
              <a:rPr lang="fr-CA"/>
              <a:t>Nom de votre unité / Université Laval</a:t>
            </a:r>
            <a:endParaRPr lang="fr-CA" b="1">
              <a:latin typeface="Overpass SemiBold" pitchFamily="2" charset="77"/>
            </a:endParaRPr>
          </a:p>
        </p:txBody>
      </p:sp>
      <p:sp>
        <p:nvSpPr>
          <p:cNvPr id="11" name="Titre 1">
            <a:extLst>
              <a:ext uri="{FF2B5EF4-FFF2-40B4-BE49-F238E27FC236}">
                <a16:creationId xmlns:a16="http://schemas.microsoft.com/office/drawing/2014/main" id="{F5DF1D67-243B-DBF3-2848-77C712714307}"/>
              </a:ext>
            </a:extLst>
          </p:cNvPr>
          <p:cNvSpPr txBox="1">
            <a:spLocks/>
          </p:cNvSpPr>
          <p:nvPr userDrawn="1"/>
        </p:nvSpPr>
        <p:spPr>
          <a:xfrm>
            <a:off x="2267492" y="2153825"/>
            <a:ext cx="7604297" cy="12353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800" b="1" i="0" kern="1200">
                <a:solidFill>
                  <a:schemeClr val="bg1"/>
                </a:solidFill>
                <a:latin typeface="Overpass Black" pitchFamily="2" charset="77"/>
                <a:ea typeface="+mj-ea"/>
                <a:cs typeface="+mj-cs"/>
              </a:defRPr>
            </a:lvl1pPr>
          </a:lstStyle>
          <a:p>
            <a:r>
              <a:rPr lang="fr-CA" sz="8800"/>
              <a:t>Merci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A3F8F743-38EA-829F-1B02-B754B1345BD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349502" y="4622540"/>
            <a:ext cx="2450886" cy="6876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0582870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ôture - Gr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1C74AC2F-5875-C058-EB0F-2C22A5599DAA}"/>
              </a:ext>
            </a:extLst>
          </p:cNvPr>
          <p:cNvSpPr/>
          <p:nvPr userDrawn="1"/>
        </p:nvSpPr>
        <p:spPr>
          <a:xfrm>
            <a:off x="0" y="0"/>
            <a:ext cx="12192000" cy="5592873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/>
              <a:t>          </a:t>
            </a:r>
          </a:p>
        </p:txBody>
      </p:sp>
      <p:sp>
        <p:nvSpPr>
          <p:cNvPr id="6" name="Subtitle 2">
            <a:extLst>
              <a:ext uri="{FF2B5EF4-FFF2-40B4-BE49-F238E27FC236}">
                <a16:creationId xmlns:a16="http://schemas.microsoft.com/office/drawing/2014/main" id="{58841477-8F45-938D-BFFE-89095C014E88}"/>
              </a:ext>
            </a:extLst>
          </p:cNvPr>
          <p:cNvSpPr txBox="1">
            <a:spLocks/>
          </p:cNvSpPr>
          <p:nvPr userDrawn="1"/>
        </p:nvSpPr>
        <p:spPr>
          <a:xfrm>
            <a:off x="2238202" y="850525"/>
            <a:ext cx="7830472" cy="2244022"/>
          </a:xfrm>
          <a:prstGeom prst="rect">
            <a:avLst/>
          </a:prstGeom>
        </p:spPr>
        <p:txBody>
          <a:bodyPr lIns="0" tIns="0" rIns="0" bIns="0"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Tx/>
              <a:buNone/>
              <a:defRPr sz="3200" b="0" i="0" kern="1200" baseline="0">
                <a:solidFill>
                  <a:schemeClr val="bg1"/>
                </a:solidFill>
                <a:latin typeface="Overpass Medium" pitchFamily="2" charset="77"/>
                <a:ea typeface="+mn-ea"/>
                <a:cs typeface="+mn-cs"/>
              </a:defRPr>
            </a:lvl1pPr>
            <a:lvl2pPr marL="3429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1500" b="0" i="0" kern="1200">
                <a:solidFill>
                  <a:schemeClr val="tx1"/>
                </a:solidFill>
                <a:latin typeface="Overpass Medium" pitchFamily="2" charset="77"/>
                <a:ea typeface="+mn-ea"/>
                <a:cs typeface="+mn-cs"/>
              </a:defRPr>
            </a:lvl2pPr>
            <a:lvl3pPr marL="685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1350" b="0" i="0" kern="1200">
                <a:solidFill>
                  <a:schemeClr val="tx1"/>
                </a:solidFill>
                <a:latin typeface="Overpass Medium" pitchFamily="2" charset="77"/>
                <a:ea typeface="+mn-ea"/>
                <a:cs typeface="+mn-cs"/>
              </a:defRPr>
            </a:lvl3pPr>
            <a:lvl4pPr marL="10287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1200" b="0" i="0" kern="1200">
                <a:solidFill>
                  <a:schemeClr val="tx1"/>
                </a:solidFill>
                <a:latin typeface="Overpass Medium" pitchFamily="2" charset="77"/>
                <a:ea typeface="+mn-ea"/>
                <a:cs typeface="+mn-cs"/>
              </a:defRPr>
            </a:lvl4pPr>
            <a:lvl5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1200" b="0" i="0" kern="1200">
                <a:solidFill>
                  <a:schemeClr val="tx1"/>
                </a:solidFill>
                <a:latin typeface="Overpass Medium" pitchFamily="2" charset="77"/>
                <a:ea typeface="+mn-ea"/>
                <a:cs typeface="+mn-cs"/>
              </a:defRPr>
            </a:lvl5pPr>
            <a:lvl6pPr marL="17145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2" name="Espace réservé du texte 12">
            <a:extLst>
              <a:ext uri="{FF2B5EF4-FFF2-40B4-BE49-F238E27FC236}">
                <a16:creationId xmlns:a16="http://schemas.microsoft.com/office/drawing/2014/main" id="{8E9F6743-6988-75B2-C9B4-B9640FF950FD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2349502" y="3959675"/>
            <a:ext cx="4560584" cy="669925"/>
          </a:xfrm>
          <a:prstGeom prst="rect">
            <a:avLst/>
          </a:prstGeom>
        </p:spPr>
        <p:txBody>
          <a:bodyPr anchor="t"/>
          <a:lstStyle>
            <a:lvl1pPr>
              <a:defRPr sz="1400">
                <a:solidFill>
                  <a:schemeClr val="bg1"/>
                </a:solidFill>
              </a:defRPr>
            </a:lvl1pPr>
          </a:lstStyle>
          <a:p>
            <a:pPr lvl="0"/>
            <a:r>
              <a:rPr lang="fr-CA" err="1"/>
              <a:t>ulaval.ca</a:t>
            </a:r>
            <a:endParaRPr lang="fr-CA"/>
          </a:p>
        </p:txBody>
      </p:sp>
      <p:sp>
        <p:nvSpPr>
          <p:cNvPr id="4" name="Espace réservé du texte 14">
            <a:extLst>
              <a:ext uri="{FF2B5EF4-FFF2-40B4-BE49-F238E27FC236}">
                <a16:creationId xmlns:a16="http://schemas.microsoft.com/office/drawing/2014/main" id="{C4ED9CAD-0EB6-5C3C-F006-D50AA0C3E295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2349503" y="3128130"/>
            <a:ext cx="4560584" cy="723900"/>
          </a:xfrm>
          <a:prstGeom prst="rect">
            <a:avLst/>
          </a:prstGeom>
        </p:spPr>
        <p:txBody>
          <a:bodyPr anchor="b"/>
          <a:lstStyle>
            <a:lvl1pPr>
              <a:defRPr sz="1600" b="1" i="0">
                <a:solidFill>
                  <a:schemeClr val="bg1"/>
                </a:solidFill>
                <a:latin typeface="Overpass SemiBold" pitchFamily="2" charset="77"/>
              </a:defRPr>
            </a:lvl1pPr>
          </a:lstStyle>
          <a:p>
            <a:r>
              <a:rPr lang="fr-CA"/>
              <a:t>Nom de votre unité / Université Laval</a:t>
            </a:r>
            <a:endParaRPr lang="fr-CA" b="1">
              <a:latin typeface="Overpass SemiBold" pitchFamily="2" charset="77"/>
            </a:endParaRPr>
          </a:p>
        </p:txBody>
      </p:sp>
      <p:sp>
        <p:nvSpPr>
          <p:cNvPr id="5" name="Titre 1">
            <a:extLst>
              <a:ext uri="{FF2B5EF4-FFF2-40B4-BE49-F238E27FC236}">
                <a16:creationId xmlns:a16="http://schemas.microsoft.com/office/drawing/2014/main" id="{7E518C82-2CBD-FB37-02FF-F9516E245C5D}"/>
              </a:ext>
            </a:extLst>
          </p:cNvPr>
          <p:cNvSpPr txBox="1">
            <a:spLocks/>
          </p:cNvSpPr>
          <p:nvPr userDrawn="1"/>
        </p:nvSpPr>
        <p:spPr>
          <a:xfrm>
            <a:off x="2267492" y="2153825"/>
            <a:ext cx="7604297" cy="12353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800" b="1" i="0" kern="1200">
                <a:solidFill>
                  <a:schemeClr val="bg1"/>
                </a:solidFill>
                <a:latin typeface="Overpass Black" pitchFamily="2" charset="77"/>
                <a:ea typeface="+mj-ea"/>
                <a:cs typeface="+mj-cs"/>
              </a:defRPr>
            </a:lvl1pPr>
          </a:lstStyle>
          <a:p>
            <a:r>
              <a:rPr lang="fr-CA" sz="8800"/>
              <a:t>Merci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BD5098D7-1D4B-D2FB-D9D3-F39A5C6CB50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349502" y="4622540"/>
            <a:ext cx="2450886" cy="6876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28368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9.xml"/><Relationship Id="rId2" Type="http://schemas.openxmlformats.org/officeDocument/2006/relationships/slideLayout" Target="../slideLayouts/slideLayout8.xml"/><Relationship Id="rId1" Type="http://schemas.openxmlformats.org/officeDocument/2006/relationships/slideLayout" Target="../slideLayouts/slideLayout7.xml"/><Relationship Id="rId4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7.xml"/><Relationship Id="rId3" Type="http://schemas.openxmlformats.org/officeDocument/2006/relationships/slideLayout" Target="../slideLayouts/slideLayout12.xml"/><Relationship Id="rId7" Type="http://schemas.openxmlformats.org/officeDocument/2006/relationships/slideLayout" Target="../slideLayouts/slideLayout16.xml"/><Relationship Id="rId2" Type="http://schemas.openxmlformats.org/officeDocument/2006/relationships/slideLayout" Target="../slideLayouts/slideLayout11.xml"/><Relationship Id="rId1" Type="http://schemas.openxmlformats.org/officeDocument/2006/relationships/slideLayout" Target="../slideLayouts/slideLayout10.xml"/><Relationship Id="rId6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4.xml"/><Relationship Id="rId10" Type="http://schemas.openxmlformats.org/officeDocument/2006/relationships/theme" Target="../theme/theme3.xml"/><Relationship Id="rId4" Type="http://schemas.openxmlformats.org/officeDocument/2006/relationships/slideLayout" Target="../slideLayouts/slideLayout13.xml"/><Relationship Id="rId9" Type="http://schemas.openxmlformats.org/officeDocument/2006/relationships/slideLayout" Target="../slideLayouts/slideLayout18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6.xml"/><Relationship Id="rId13" Type="http://schemas.openxmlformats.org/officeDocument/2006/relationships/slideLayout" Target="../slideLayouts/slideLayout31.xml"/><Relationship Id="rId18" Type="http://schemas.openxmlformats.org/officeDocument/2006/relationships/slideLayout" Target="../slideLayouts/slideLayout36.xml"/><Relationship Id="rId3" Type="http://schemas.openxmlformats.org/officeDocument/2006/relationships/slideLayout" Target="../slideLayouts/slideLayout21.xml"/><Relationship Id="rId21" Type="http://schemas.openxmlformats.org/officeDocument/2006/relationships/slideLayout" Target="../slideLayouts/slideLayout39.xml"/><Relationship Id="rId7" Type="http://schemas.openxmlformats.org/officeDocument/2006/relationships/slideLayout" Target="../slideLayouts/slideLayout25.xml"/><Relationship Id="rId12" Type="http://schemas.openxmlformats.org/officeDocument/2006/relationships/slideLayout" Target="../slideLayouts/slideLayout30.xml"/><Relationship Id="rId17" Type="http://schemas.openxmlformats.org/officeDocument/2006/relationships/slideLayout" Target="../slideLayouts/slideLayout35.xml"/><Relationship Id="rId2" Type="http://schemas.openxmlformats.org/officeDocument/2006/relationships/slideLayout" Target="../slideLayouts/slideLayout20.xml"/><Relationship Id="rId16" Type="http://schemas.openxmlformats.org/officeDocument/2006/relationships/slideLayout" Target="../slideLayouts/slideLayout34.xml"/><Relationship Id="rId20" Type="http://schemas.openxmlformats.org/officeDocument/2006/relationships/slideLayout" Target="../slideLayouts/slideLayout38.xml"/><Relationship Id="rId1" Type="http://schemas.openxmlformats.org/officeDocument/2006/relationships/slideLayout" Target="../slideLayouts/slideLayout19.xml"/><Relationship Id="rId6" Type="http://schemas.openxmlformats.org/officeDocument/2006/relationships/slideLayout" Target="../slideLayouts/slideLayout24.xml"/><Relationship Id="rId11" Type="http://schemas.openxmlformats.org/officeDocument/2006/relationships/slideLayout" Target="../slideLayouts/slideLayout29.xml"/><Relationship Id="rId5" Type="http://schemas.openxmlformats.org/officeDocument/2006/relationships/slideLayout" Target="../slideLayouts/slideLayout23.xml"/><Relationship Id="rId15" Type="http://schemas.openxmlformats.org/officeDocument/2006/relationships/slideLayout" Target="../slideLayouts/slideLayout33.xml"/><Relationship Id="rId23" Type="http://schemas.openxmlformats.org/officeDocument/2006/relationships/image" Target="../media/image6.png"/><Relationship Id="rId10" Type="http://schemas.openxmlformats.org/officeDocument/2006/relationships/slideLayout" Target="../slideLayouts/slideLayout28.xml"/><Relationship Id="rId19" Type="http://schemas.openxmlformats.org/officeDocument/2006/relationships/slideLayout" Target="../slideLayouts/slideLayout37.xml"/><Relationship Id="rId4" Type="http://schemas.openxmlformats.org/officeDocument/2006/relationships/slideLayout" Target="../slideLayouts/slideLayout22.xml"/><Relationship Id="rId9" Type="http://schemas.openxmlformats.org/officeDocument/2006/relationships/slideLayout" Target="../slideLayouts/slideLayout27.xml"/><Relationship Id="rId14" Type="http://schemas.openxmlformats.org/officeDocument/2006/relationships/slideLayout" Target="../slideLayouts/slideLayout32.xml"/><Relationship Id="rId22" Type="http://schemas.openxmlformats.org/officeDocument/2006/relationships/theme" Target="../theme/theme4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slideLayout" Target="../slideLayouts/slideLayout42.xml"/><Relationship Id="rId7" Type="http://schemas.openxmlformats.org/officeDocument/2006/relationships/theme" Target="../theme/theme5.xml"/><Relationship Id="rId2" Type="http://schemas.openxmlformats.org/officeDocument/2006/relationships/slideLayout" Target="../slideLayouts/slideLayout41.xml"/><Relationship Id="rId1" Type="http://schemas.openxmlformats.org/officeDocument/2006/relationships/slideLayout" Target="../slideLayouts/slideLayout40.xml"/><Relationship Id="rId6" Type="http://schemas.openxmlformats.org/officeDocument/2006/relationships/slideLayout" Target="../slideLayouts/slideLayout45.xml"/><Relationship Id="rId5" Type="http://schemas.openxmlformats.org/officeDocument/2006/relationships/slideLayout" Target="../slideLayouts/slideLayout44.xml"/><Relationship Id="rId4" Type="http://schemas.openxmlformats.org/officeDocument/2006/relationships/slideLayout" Target="../slideLayouts/slideLayout43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3.xml"/><Relationship Id="rId3" Type="http://schemas.openxmlformats.org/officeDocument/2006/relationships/slideLayout" Target="../slideLayouts/slideLayout48.xml"/><Relationship Id="rId7" Type="http://schemas.openxmlformats.org/officeDocument/2006/relationships/slideLayout" Target="../slideLayouts/slideLayout52.xml"/><Relationship Id="rId12" Type="http://schemas.openxmlformats.org/officeDocument/2006/relationships/image" Target="../media/image6.png"/><Relationship Id="rId2" Type="http://schemas.openxmlformats.org/officeDocument/2006/relationships/slideLayout" Target="../slideLayouts/slideLayout47.xml"/><Relationship Id="rId1" Type="http://schemas.openxmlformats.org/officeDocument/2006/relationships/slideLayout" Target="../slideLayouts/slideLayout46.xml"/><Relationship Id="rId6" Type="http://schemas.openxmlformats.org/officeDocument/2006/relationships/slideLayout" Target="../slideLayouts/slideLayout51.xml"/><Relationship Id="rId11" Type="http://schemas.openxmlformats.org/officeDocument/2006/relationships/theme" Target="../theme/theme6.xml"/><Relationship Id="rId5" Type="http://schemas.openxmlformats.org/officeDocument/2006/relationships/slideLayout" Target="../slideLayouts/slideLayout50.xml"/><Relationship Id="rId10" Type="http://schemas.openxmlformats.org/officeDocument/2006/relationships/slideLayout" Target="../slideLayouts/slideLayout55.xml"/><Relationship Id="rId4" Type="http://schemas.openxmlformats.org/officeDocument/2006/relationships/slideLayout" Target="../slideLayouts/slideLayout49.xml"/><Relationship Id="rId9" Type="http://schemas.openxmlformats.org/officeDocument/2006/relationships/slideLayout" Target="../slideLayouts/slideLayout54.xml"/></Relationships>
</file>

<file path=ppt/slideMasters/_rels/slideMaster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8.xml"/><Relationship Id="rId2" Type="http://schemas.openxmlformats.org/officeDocument/2006/relationships/slideLayout" Target="../slideLayouts/slideLayout57.xml"/><Relationship Id="rId1" Type="http://schemas.openxmlformats.org/officeDocument/2006/relationships/slideLayout" Target="../slideLayouts/slideLayout56.xml"/><Relationship Id="rId6" Type="http://schemas.openxmlformats.org/officeDocument/2006/relationships/image" Target="../media/image6.png"/><Relationship Id="rId5" Type="http://schemas.openxmlformats.org/officeDocument/2006/relationships/theme" Target="../theme/theme7.xml"/><Relationship Id="rId4" Type="http://schemas.openxmlformats.org/officeDocument/2006/relationships/slideLayout" Target="../slideLayouts/slideLayout59.xml"/></Relationships>
</file>

<file path=ppt/slideMasters/_rels/slideMaster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2.xml"/><Relationship Id="rId2" Type="http://schemas.openxmlformats.org/officeDocument/2006/relationships/slideLayout" Target="../slideLayouts/slideLayout61.xml"/><Relationship Id="rId1" Type="http://schemas.openxmlformats.org/officeDocument/2006/relationships/slideLayout" Target="../slideLayouts/slideLayout60.xml"/><Relationship Id="rId4" Type="http://schemas.openxmlformats.org/officeDocument/2006/relationships/theme" Target="../theme/theme8.xml"/></Relationships>
</file>

<file path=ppt/slideMasters/_rels/slideMaster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5.xml"/><Relationship Id="rId2" Type="http://schemas.openxmlformats.org/officeDocument/2006/relationships/slideLayout" Target="../slideLayouts/slideLayout64.xml"/><Relationship Id="rId1" Type="http://schemas.openxmlformats.org/officeDocument/2006/relationships/slideLayout" Target="../slideLayouts/slideLayout63.xml"/><Relationship Id="rId5" Type="http://schemas.openxmlformats.org/officeDocument/2006/relationships/image" Target="../media/image1.png"/><Relationship Id="rId4" Type="http://schemas.openxmlformats.org/officeDocument/2006/relationships/theme" Target="../theme/theme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titre 6">
            <a:extLst>
              <a:ext uri="{FF2B5EF4-FFF2-40B4-BE49-F238E27FC236}">
                <a16:creationId xmlns:a16="http://schemas.microsoft.com/office/drawing/2014/main" id="{9529A5E6-D3EC-8ADD-D012-1FB7804640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CA"/>
              <a:t>Ouverture</a:t>
            </a:r>
            <a:endParaRPr lang="fr-FR"/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AF0BB6B1-6571-0F0F-A4C4-C08DFA5E9356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5594349"/>
            <a:ext cx="12192000" cy="12636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69646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84" r:id="rId4"/>
    <p:sldLayoutId id="2147483685" r:id="rId5"/>
    <p:sldLayoutId id="2147483686" r:id="rId6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i="0" kern="1200">
          <a:solidFill>
            <a:schemeClr val="tx1"/>
          </a:solidFill>
          <a:latin typeface="Overpass Black" pitchFamily="2" charset="77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90000"/>
        </a:lnSpc>
        <a:spcBef>
          <a:spcPts val="1000"/>
        </a:spcBef>
        <a:buFontTx/>
        <a:buNone/>
        <a:defRPr sz="2800" b="0" i="0" kern="1200">
          <a:solidFill>
            <a:schemeClr val="tx1"/>
          </a:solidFill>
          <a:latin typeface="Overpass Medium" pitchFamily="2" charset="77"/>
          <a:ea typeface="+mn-ea"/>
          <a:cs typeface="+mn-cs"/>
        </a:defRPr>
      </a:lvl1pPr>
      <a:lvl2pPr marL="457200" indent="0" algn="l" defTabSz="914400" rtl="0" eaLnBrk="1" latinLnBrk="0" hangingPunct="1">
        <a:lnSpc>
          <a:spcPct val="90000"/>
        </a:lnSpc>
        <a:spcBef>
          <a:spcPts val="500"/>
        </a:spcBef>
        <a:buFontTx/>
        <a:buNone/>
        <a:defRPr sz="2400" b="0" i="0" kern="1200">
          <a:solidFill>
            <a:schemeClr val="tx1"/>
          </a:solidFill>
          <a:latin typeface="Overpass Medium" pitchFamily="2" charset="77"/>
          <a:ea typeface="+mn-ea"/>
          <a:cs typeface="+mn-cs"/>
        </a:defRPr>
      </a:lvl2pPr>
      <a:lvl3pPr marL="914400" indent="0" algn="l" defTabSz="914400" rtl="0" eaLnBrk="1" latinLnBrk="0" hangingPunct="1">
        <a:lnSpc>
          <a:spcPct val="90000"/>
        </a:lnSpc>
        <a:spcBef>
          <a:spcPts val="500"/>
        </a:spcBef>
        <a:buFontTx/>
        <a:buNone/>
        <a:defRPr sz="2000" b="0" i="0" kern="1200">
          <a:solidFill>
            <a:schemeClr val="tx1"/>
          </a:solidFill>
          <a:latin typeface="Overpass Medium" pitchFamily="2" charset="77"/>
          <a:ea typeface="+mn-ea"/>
          <a:cs typeface="+mn-cs"/>
        </a:defRPr>
      </a:lvl3pPr>
      <a:lvl4pPr marL="1371600" indent="0" algn="l" defTabSz="914400" rtl="0" eaLnBrk="1" latinLnBrk="0" hangingPunct="1">
        <a:lnSpc>
          <a:spcPct val="90000"/>
        </a:lnSpc>
        <a:spcBef>
          <a:spcPts val="500"/>
        </a:spcBef>
        <a:buFontTx/>
        <a:buNone/>
        <a:defRPr sz="1800" b="0" i="0" kern="1200">
          <a:solidFill>
            <a:schemeClr val="tx1"/>
          </a:solidFill>
          <a:latin typeface="Overpass Medium" pitchFamily="2" charset="77"/>
          <a:ea typeface="+mn-ea"/>
          <a:cs typeface="+mn-cs"/>
        </a:defRPr>
      </a:lvl4pPr>
      <a:lvl5pPr marL="1828800" indent="0" algn="l" defTabSz="914400" rtl="0" eaLnBrk="1" latinLnBrk="0" hangingPunct="1">
        <a:lnSpc>
          <a:spcPct val="90000"/>
        </a:lnSpc>
        <a:spcBef>
          <a:spcPts val="500"/>
        </a:spcBef>
        <a:buFontTx/>
        <a:buNone/>
        <a:defRPr sz="1800" b="0" i="0" kern="1200">
          <a:solidFill>
            <a:schemeClr val="tx1"/>
          </a:solidFill>
          <a:latin typeface="Overpass Medium" pitchFamily="2" charset="77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509E4E97-5751-0C4D-1EB2-6A8CE46867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CA"/>
              <a:t>Table des matières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081747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1" r:id="rId1"/>
    <p:sldLayoutId id="2147483682" r:id="rId2"/>
    <p:sldLayoutId id="2147483683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i="0" kern="1200">
          <a:solidFill>
            <a:schemeClr val="tx1"/>
          </a:solidFill>
          <a:latin typeface="Overpass Black" pitchFamily="2" charset="77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2800" kern="1200">
          <a:solidFill>
            <a:schemeClr val="tx1"/>
          </a:solidFill>
          <a:latin typeface="Overpass Medium" pitchFamily="2" charset="77"/>
          <a:ea typeface="+mn-ea"/>
          <a:cs typeface="+mn-cs"/>
        </a:defRPr>
      </a:lvl1pPr>
      <a:lvl2pPr marL="4572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2400" kern="1200">
          <a:solidFill>
            <a:schemeClr val="tx1"/>
          </a:solidFill>
          <a:latin typeface="Overpass Medium" pitchFamily="2" charset="77"/>
          <a:ea typeface="+mn-ea"/>
          <a:cs typeface="+mn-cs"/>
        </a:defRPr>
      </a:lvl2pPr>
      <a:lvl3pPr marL="9144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2000" kern="1200">
          <a:solidFill>
            <a:schemeClr val="tx1"/>
          </a:solidFill>
          <a:latin typeface="Overpass Medium" pitchFamily="2" charset="77"/>
          <a:ea typeface="+mn-ea"/>
          <a:cs typeface="+mn-cs"/>
        </a:defRPr>
      </a:lvl3pPr>
      <a:lvl4pPr marL="13716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1800" kern="1200">
          <a:solidFill>
            <a:schemeClr val="tx1"/>
          </a:solidFill>
          <a:latin typeface="Overpass Medium" pitchFamily="2" charset="77"/>
          <a:ea typeface="+mn-ea"/>
          <a:cs typeface="+mn-cs"/>
        </a:defRPr>
      </a:lvl4pPr>
      <a:lvl5pPr marL="18288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1800" kern="1200">
          <a:solidFill>
            <a:schemeClr val="tx1"/>
          </a:solidFill>
          <a:latin typeface="Overpass Medium" pitchFamily="2" charset="77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509E4E97-5751-0C4D-1EB2-6A8CE46867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CA"/>
              <a:t>Intercalaires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978711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1" r:id="rId1"/>
    <p:sldLayoutId id="2147483802" r:id="rId2"/>
    <p:sldLayoutId id="2147483804" r:id="rId3"/>
    <p:sldLayoutId id="2147483807" r:id="rId4"/>
    <p:sldLayoutId id="2147483812" r:id="rId5"/>
    <p:sldLayoutId id="2147483810" r:id="rId6"/>
    <p:sldLayoutId id="2147483811" r:id="rId7"/>
    <p:sldLayoutId id="2147483815" r:id="rId8"/>
    <p:sldLayoutId id="2147483816" r:id="rId9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i="0" kern="1200">
          <a:solidFill>
            <a:schemeClr val="tx1"/>
          </a:solidFill>
          <a:latin typeface="Overpass Black" pitchFamily="2" charset="77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2800" kern="1200">
          <a:solidFill>
            <a:schemeClr val="tx1"/>
          </a:solidFill>
          <a:latin typeface="Overpass Medium" pitchFamily="2" charset="77"/>
          <a:ea typeface="+mn-ea"/>
          <a:cs typeface="+mn-cs"/>
        </a:defRPr>
      </a:lvl1pPr>
      <a:lvl2pPr marL="4572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2400" kern="1200">
          <a:solidFill>
            <a:schemeClr val="tx1"/>
          </a:solidFill>
          <a:latin typeface="Overpass Medium" pitchFamily="2" charset="77"/>
          <a:ea typeface="+mn-ea"/>
          <a:cs typeface="+mn-cs"/>
        </a:defRPr>
      </a:lvl2pPr>
      <a:lvl3pPr marL="9144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2000" kern="1200">
          <a:solidFill>
            <a:schemeClr val="tx1"/>
          </a:solidFill>
          <a:latin typeface="Overpass Medium" pitchFamily="2" charset="77"/>
          <a:ea typeface="+mn-ea"/>
          <a:cs typeface="+mn-cs"/>
        </a:defRPr>
      </a:lvl3pPr>
      <a:lvl4pPr marL="13716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1800" kern="1200">
          <a:solidFill>
            <a:schemeClr val="tx1"/>
          </a:solidFill>
          <a:latin typeface="Overpass Medium" pitchFamily="2" charset="77"/>
          <a:ea typeface="+mn-ea"/>
          <a:cs typeface="+mn-cs"/>
        </a:defRPr>
      </a:lvl4pPr>
      <a:lvl5pPr marL="18288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1800" kern="1200">
          <a:solidFill>
            <a:schemeClr val="tx1"/>
          </a:solidFill>
          <a:latin typeface="Overpass Medium" pitchFamily="2" charset="77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titre 6">
            <a:extLst>
              <a:ext uri="{FF2B5EF4-FFF2-40B4-BE49-F238E27FC236}">
                <a16:creationId xmlns:a16="http://schemas.microsoft.com/office/drawing/2014/main" id="{9529A5E6-D3EC-8ADD-D012-1FB7804640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CA"/>
              <a:t>Contenu</a:t>
            </a:r>
            <a:endParaRPr lang="fr-FR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8222FCFF-87E6-3B95-E505-2903EA142345}"/>
              </a:ext>
            </a:extLst>
          </p:cNvPr>
          <p:cNvPicPr>
            <a:picLocks noChangeAspect="1"/>
          </p:cNvPicPr>
          <p:nvPr userDrawn="1"/>
        </p:nvPicPr>
        <p:blipFill>
          <a:blip r:embed="rId23"/>
          <a:stretch>
            <a:fillRect/>
          </a:stretch>
        </p:blipFill>
        <p:spPr>
          <a:xfrm>
            <a:off x="9020709" y="6215410"/>
            <a:ext cx="2844487" cy="3959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76453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0" r:id="rId1"/>
    <p:sldLayoutId id="2147483817" r:id="rId2"/>
    <p:sldLayoutId id="2147483818" r:id="rId3"/>
    <p:sldLayoutId id="2147483820" r:id="rId4"/>
    <p:sldLayoutId id="2147483821" r:id="rId5"/>
    <p:sldLayoutId id="2147483822" r:id="rId6"/>
    <p:sldLayoutId id="2147483824" r:id="rId7"/>
    <p:sldLayoutId id="2147483825" r:id="rId8"/>
    <p:sldLayoutId id="2147483826" r:id="rId9"/>
    <p:sldLayoutId id="2147483700" r:id="rId10"/>
    <p:sldLayoutId id="2147483696" r:id="rId11"/>
    <p:sldLayoutId id="2147483697" r:id="rId12"/>
    <p:sldLayoutId id="2147483699" r:id="rId13"/>
    <p:sldLayoutId id="2147483704" r:id="rId14"/>
    <p:sldLayoutId id="2147483701" r:id="rId15"/>
    <p:sldLayoutId id="2147483702" r:id="rId16"/>
    <p:sldLayoutId id="2147483703" r:id="rId17"/>
    <p:sldLayoutId id="2147483720" r:id="rId18"/>
    <p:sldLayoutId id="2147483717" r:id="rId19"/>
    <p:sldLayoutId id="2147483718" r:id="rId20"/>
    <p:sldLayoutId id="2147483719" r:id="rId2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i="0" kern="1200">
          <a:solidFill>
            <a:schemeClr val="tx1"/>
          </a:solidFill>
          <a:latin typeface="Overpass Black" pitchFamily="2" charset="77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90000"/>
        </a:lnSpc>
        <a:spcBef>
          <a:spcPts val="1000"/>
        </a:spcBef>
        <a:buFontTx/>
        <a:buNone/>
        <a:defRPr sz="2800" b="0" i="0" kern="1200">
          <a:solidFill>
            <a:schemeClr val="tx1"/>
          </a:solidFill>
          <a:latin typeface="Overpass Medium" pitchFamily="2" charset="77"/>
          <a:ea typeface="+mn-ea"/>
          <a:cs typeface="+mn-cs"/>
        </a:defRPr>
      </a:lvl1pPr>
      <a:lvl2pPr marL="457200" indent="0" algn="l" defTabSz="914400" rtl="0" eaLnBrk="1" latinLnBrk="0" hangingPunct="1">
        <a:lnSpc>
          <a:spcPct val="90000"/>
        </a:lnSpc>
        <a:spcBef>
          <a:spcPts val="500"/>
        </a:spcBef>
        <a:buFontTx/>
        <a:buNone/>
        <a:defRPr sz="2400" b="0" i="0" kern="1200">
          <a:solidFill>
            <a:schemeClr val="tx1"/>
          </a:solidFill>
          <a:latin typeface="Overpass Medium" pitchFamily="2" charset="77"/>
          <a:ea typeface="+mn-ea"/>
          <a:cs typeface="+mn-cs"/>
        </a:defRPr>
      </a:lvl2pPr>
      <a:lvl3pPr marL="914400" indent="0" algn="l" defTabSz="914400" rtl="0" eaLnBrk="1" latinLnBrk="0" hangingPunct="1">
        <a:lnSpc>
          <a:spcPct val="90000"/>
        </a:lnSpc>
        <a:spcBef>
          <a:spcPts val="500"/>
        </a:spcBef>
        <a:buFontTx/>
        <a:buNone/>
        <a:defRPr sz="2000" b="0" i="0" kern="1200">
          <a:solidFill>
            <a:schemeClr val="tx1"/>
          </a:solidFill>
          <a:latin typeface="Overpass Medium" pitchFamily="2" charset="77"/>
          <a:ea typeface="+mn-ea"/>
          <a:cs typeface="+mn-cs"/>
        </a:defRPr>
      </a:lvl3pPr>
      <a:lvl4pPr marL="1371600" indent="0" algn="l" defTabSz="914400" rtl="0" eaLnBrk="1" latinLnBrk="0" hangingPunct="1">
        <a:lnSpc>
          <a:spcPct val="90000"/>
        </a:lnSpc>
        <a:spcBef>
          <a:spcPts val="500"/>
        </a:spcBef>
        <a:buFontTx/>
        <a:buNone/>
        <a:defRPr sz="1800" b="0" i="0" kern="1200">
          <a:solidFill>
            <a:schemeClr val="tx1"/>
          </a:solidFill>
          <a:latin typeface="Overpass Medium" pitchFamily="2" charset="77"/>
          <a:ea typeface="+mn-ea"/>
          <a:cs typeface="+mn-cs"/>
        </a:defRPr>
      </a:lvl4pPr>
      <a:lvl5pPr marL="1828800" indent="0" algn="l" defTabSz="914400" rtl="0" eaLnBrk="1" latinLnBrk="0" hangingPunct="1">
        <a:lnSpc>
          <a:spcPct val="90000"/>
        </a:lnSpc>
        <a:spcBef>
          <a:spcPts val="500"/>
        </a:spcBef>
        <a:buFontTx/>
        <a:buNone/>
        <a:defRPr sz="1800" b="0" i="0" kern="1200">
          <a:solidFill>
            <a:schemeClr val="tx1"/>
          </a:solidFill>
          <a:latin typeface="Overpass Medium" pitchFamily="2" charset="77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4660C06D-4164-1E51-06CE-08EF117A8DD5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Espace réservé du titre 6">
            <a:extLst>
              <a:ext uri="{FF2B5EF4-FFF2-40B4-BE49-F238E27FC236}">
                <a16:creationId xmlns:a16="http://schemas.microsoft.com/office/drawing/2014/main" id="{9529A5E6-D3EC-8ADD-D012-1FB7804640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CA"/>
              <a:t>Contenu</a:t>
            </a:r>
            <a:endParaRPr lang="fr-FR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1DB6FCC1-819B-7024-279C-3A46262FED8A}"/>
              </a:ext>
            </a:extLst>
          </p:cNvPr>
          <p:cNvPicPr>
            <a:picLocks noChangeAspect="1"/>
          </p:cNvPicPr>
          <p:nvPr userDrawn="1"/>
        </p:nvPicPr>
        <p:blipFill>
          <a:blip r:embed="rId8"/>
          <a:stretch>
            <a:fillRect/>
          </a:stretch>
        </p:blipFill>
        <p:spPr>
          <a:xfrm>
            <a:off x="9023349" y="6213476"/>
            <a:ext cx="2841625" cy="3961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40972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31" r:id="rId1"/>
    <p:sldLayoutId id="2147483832" r:id="rId2"/>
    <p:sldLayoutId id="2147483833" r:id="rId3"/>
    <p:sldLayoutId id="2147483834" r:id="rId4"/>
    <p:sldLayoutId id="2147483835" r:id="rId5"/>
    <p:sldLayoutId id="2147483836" r:id="rId6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i="0" kern="1200">
          <a:solidFill>
            <a:schemeClr val="bg1"/>
          </a:solidFill>
          <a:latin typeface="Overpass Black" pitchFamily="2" charset="77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90000"/>
        </a:lnSpc>
        <a:spcBef>
          <a:spcPts val="1000"/>
        </a:spcBef>
        <a:buFontTx/>
        <a:buNone/>
        <a:defRPr sz="2800" b="0" i="0" kern="1200">
          <a:solidFill>
            <a:schemeClr val="tx1"/>
          </a:solidFill>
          <a:latin typeface="Overpass Medium" pitchFamily="2" charset="77"/>
          <a:ea typeface="+mn-ea"/>
          <a:cs typeface="+mn-cs"/>
        </a:defRPr>
      </a:lvl1pPr>
      <a:lvl2pPr marL="457200" indent="0" algn="l" defTabSz="914400" rtl="0" eaLnBrk="1" latinLnBrk="0" hangingPunct="1">
        <a:lnSpc>
          <a:spcPct val="90000"/>
        </a:lnSpc>
        <a:spcBef>
          <a:spcPts val="500"/>
        </a:spcBef>
        <a:buFontTx/>
        <a:buNone/>
        <a:defRPr sz="2400" b="0" i="0" kern="1200">
          <a:solidFill>
            <a:schemeClr val="tx1"/>
          </a:solidFill>
          <a:latin typeface="Overpass Medium" pitchFamily="2" charset="77"/>
          <a:ea typeface="+mn-ea"/>
          <a:cs typeface="+mn-cs"/>
        </a:defRPr>
      </a:lvl2pPr>
      <a:lvl3pPr marL="914400" indent="0" algn="l" defTabSz="914400" rtl="0" eaLnBrk="1" latinLnBrk="0" hangingPunct="1">
        <a:lnSpc>
          <a:spcPct val="90000"/>
        </a:lnSpc>
        <a:spcBef>
          <a:spcPts val="500"/>
        </a:spcBef>
        <a:buFontTx/>
        <a:buNone/>
        <a:defRPr sz="2000" b="0" i="0" kern="1200">
          <a:solidFill>
            <a:schemeClr val="tx1"/>
          </a:solidFill>
          <a:latin typeface="Overpass Medium" pitchFamily="2" charset="77"/>
          <a:ea typeface="+mn-ea"/>
          <a:cs typeface="+mn-cs"/>
        </a:defRPr>
      </a:lvl3pPr>
      <a:lvl4pPr marL="1371600" indent="0" algn="l" defTabSz="914400" rtl="0" eaLnBrk="1" latinLnBrk="0" hangingPunct="1">
        <a:lnSpc>
          <a:spcPct val="90000"/>
        </a:lnSpc>
        <a:spcBef>
          <a:spcPts val="500"/>
        </a:spcBef>
        <a:buFontTx/>
        <a:buNone/>
        <a:defRPr sz="1800" b="0" i="0" kern="1200">
          <a:solidFill>
            <a:schemeClr val="tx1"/>
          </a:solidFill>
          <a:latin typeface="Overpass Medium" pitchFamily="2" charset="77"/>
          <a:ea typeface="+mn-ea"/>
          <a:cs typeface="+mn-cs"/>
        </a:defRPr>
      </a:lvl4pPr>
      <a:lvl5pPr marL="1828800" indent="0" algn="l" defTabSz="914400" rtl="0" eaLnBrk="1" latinLnBrk="0" hangingPunct="1">
        <a:lnSpc>
          <a:spcPct val="90000"/>
        </a:lnSpc>
        <a:spcBef>
          <a:spcPts val="500"/>
        </a:spcBef>
        <a:buFontTx/>
        <a:buNone/>
        <a:defRPr sz="1800" b="0" i="0" kern="1200">
          <a:solidFill>
            <a:schemeClr val="tx1"/>
          </a:solidFill>
          <a:latin typeface="Overpass Medium" pitchFamily="2" charset="77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titre 6">
            <a:extLst>
              <a:ext uri="{FF2B5EF4-FFF2-40B4-BE49-F238E27FC236}">
                <a16:creationId xmlns:a16="http://schemas.microsoft.com/office/drawing/2014/main" id="{9529A5E6-D3EC-8ADD-D012-1FB7804640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CA"/>
              <a:t>Contenu avec sections</a:t>
            </a:r>
            <a:endParaRPr lang="fr-FR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506353F2-639E-6AB3-9266-298492A2D169}"/>
              </a:ext>
            </a:extLst>
          </p:cNvPr>
          <p:cNvPicPr>
            <a:picLocks noChangeAspect="1"/>
          </p:cNvPicPr>
          <p:nvPr userDrawn="1"/>
        </p:nvPicPr>
        <p:blipFill>
          <a:blip r:embed="rId12"/>
          <a:stretch>
            <a:fillRect/>
          </a:stretch>
        </p:blipFill>
        <p:spPr>
          <a:xfrm>
            <a:off x="9020709" y="6215410"/>
            <a:ext cx="2844487" cy="3959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00146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5" r:id="rId1"/>
    <p:sldLayoutId id="2147483766" r:id="rId2"/>
    <p:sldLayoutId id="2147483767" r:id="rId3"/>
    <p:sldLayoutId id="2147483768" r:id="rId4"/>
    <p:sldLayoutId id="2147483769" r:id="rId5"/>
    <p:sldLayoutId id="2147483770" r:id="rId6"/>
    <p:sldLayoutId id="2147483771" r:id="rId7"/>
    <p:sldLayoutId id="2147483772" r:id="rId8"/>
    <p:sldLayoutId id="2147483773" r:id="rId9"/>
    <p:sldLayoutId id="2147483774" r:id="rId10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i="0" kern="1200">
          <a:solidFill>
            <a:schemeClr val="tx1"/>
          </a:solidFill>
          <a:latin typeface="Overpass Black" pitchFamily="2" charset="77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90000"/>
        </a:lnSpc>
        <a:spcBef>
          <a:spcPts val="1000"/>
        </a:spcBef>
        <a:buFontTx/>
        <a:buNone/>
        <a:defRPr sz="2800" b="0" i="0" kern="1200">
          <a:solidFill>
            <a:schemeClr val="tx1"/>
          </a:solidFill>
          <a:latin typeface="Overpass Medium" pitchFamily="2" charset="77"/>
          <a:ea typeface="+mn-ea"/>
          <a:cs typeface="+mn-cs"/>
        </a:defRPr>
      </a:lvl1pPr>
      <a:lvl2pPr marL="457200" indent="0" algn="l" defTabSz="914400" rtl="0" eaLnBrk="1" latinLnBrk="0" hangingPunct="1">
        <a:lnSpc>
          <a:spcPct val="90000"/>
        </a:lnSpc>
        <a:spcBef>
          <a:spcPts val="500"/>
        </a:spcBef>
        <a:buFontTx/>
        <a:buNone/>
        <a:defRPr sz="2400" b="0" i="0" kern="1200">
          <a:solidFill>
            <a:schemeClr val="tx1"/>
          </a:solidFill>
          <a:latin typeface="Overpass Medium" pitchFamily="2" charset="77"/>
          <a:ea typeface="+mn-ea"/>
          <a:cs typeface="+mn-cs"/>
        </a:defRPr>
      </a:lvl2pPr>
      <a:lvl3pPr marL="914400" indent="0" algn="l" defTabSz="914400" rtl="0" eaLnBrk="1" latinLnBrk="0" hangingPunct="1">
        <a:lnSpc>
          <a:spcPct val="90000"/>
        </a:lnSpc>
        <a:spcBef>
          <a:spcPts val="500"/>
        </a:spcBef>
        <a:buFontTx/>
        <a:buNone/>
        <a:defRPr sz="2000" b="0" i="0" kern="1200">
          <a:solidFill>
            <a:schemeClr val="tx1"/>
          </a:solidFill>
          <a:latin typeface="Overpass Medium" pitchFamily="2" charset="77"/>
          <a:ea typeface="+mn-ea"/>
          <a:cs typeface="+mn-cs"/>
        </a:defRPr>
      </a:lvl3pPr>
      <a:lvl4pPr marL="1371600" indent="0" algn="l" defTabSz="914400" rtl="0" eaLnBrk="1" latinLnBrk="0" hangingPunct="1">
        <a:lnSpc>
          <a:spcPct val="90000"/>
        </a:lnSpc>
        <a:spcBef>
          <a:spcPts val="500"/>
        </a:spcBef>
        <a:buFontTx/>
        <a:buNone/>
        <a:defRPr sz="1800" b="0" i="0" kern="1200">
          <a:solidFill>
            <a:schemeClr val="tx1"/>
          </a:solidFill>
          <a:latin typeface="Overpass Medium" pitchFamily="2" charset="77"/>
          <a:ea typeface="+mn-ea"/>
          <a:cs typeface="+mn-cs"/>
        </a:defRPr>
      </a:lvl4pPr>
      <a:lvl5pPr marL="1828800" indent="0" algn="l" defTabSz="914400" rtl="0" eaLnBrk="1" latinLnBrk="0" hangingPunct="1">
        <a:lnSpc>
          <a:spcPct val="90000"/>
        </a:lnSpc>
        <a:spcBef>
          <a:spcPts val="500"/>
        </a:spcBef>
        <a:buFontTx/>
        <a:buNone/>
        <a:defRPr sz="1800" b="0" i="0" kern="1200">
          <a:solidFill>
            <a:schemeClr val="tx1"/>
          </a:solidFill>
          <a:latin typeface="Overpass Medium" pitchFamily="2" charset="77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titre 6">
            <a:extLst>
              <a:ext uri="{FF2B5EF4-FFF2-40B4-BE49-F238E27FC236}">
                <a16:creationId xmlns:a16="http://schemas.microsoft.com/office/drawing/2014/main" id="{9529A5E6-D3EC-8ADD-D012-1FB7804640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CA"/>
              <a:t>Tableau et Graphique</a:t>
            </a:r>
            <a:endParaRPr lang="fr-FR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17859211-BF83-D6FA-7585-B53DFDE5D291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9020709" y="6215410"/>
            <a:ext cx="2844487" cy="3959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34336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6" r:id="rId1"/>
    <p:sldLayoutId id="2147483780" r:id="rId2"/>
    <p:sldLayoutId id="2147483827" r:id="rId3"/>
    <p:sldLayoutId id="2147483828" r:id="rId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i="0" kern="1200">
          <a:solidFill>
            <a:schemeClr val="tx1"/>
          </a:solidFill>
          <a:latin typeface="Overpass Black" pitchFamily="2" charset="77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90000"/>
        </a:lnSpc>
        <a:spcBef>
          <a:spcPts val="1000"/>
        </a:spcBef>
        <a:buFontTx/>
        <a:buNone/>
        <a:defRPr sz="2800" b="0" i="0" kern="1200">
          <a:solidFill>
            <a:schemeClr val="tx1"/>
          </a:solidFill>
          <a:latin typeface="Overpass Medium" pitchFamily="2" charset="77"/>
          <a:ea typeface="+mn-ea"/>
          <a:cs typeface="+mn-cs"/>
        </a:defRPr>
      </a:lvl1pPr>
      <a:lvl2pPr marL="457200" indent="0" algn="l" defTabSz="914400" rtl="0" eaLnBrk="1" latinLnBrk="0" hangingPunct="1">
        <a:lnSpc>
          <a:spcPct val="90000"/>
        </a:lnSpc>
        <a:spcBef>
          <a:spcPts val="500"/>
        </a:spcBef>
        <a:buFontTx/>
        <a:buNone/>
        <a:defRPr sz="2400" b="0" i="0" kern="1200">
          <a:solidFill>
            <a:schemeClr val="tx1"/>
          </a:solidFill>
          <a:latin typeface="Overpass Medium" pitchFamily="2" charset="77"/>
          <a:ea typeface="+mn-ea"/>
          <a:cs typeface="+mn-cs"/>
        </a:defRPr>
      </a:lvl2pPr>
      <a:lvl3pPr marL="914400" indent="0" algn="l" defTabSz="914400" rtl="0" eaLnBrk="1" latinLnBrk="0" hangingPunct="1">
        <a:lnSpc>
          <a:spcPct val="90000"/>
        </a:lnSpc>
        <a:spcBef>
          <a:spcPts val="500"/>
        </a:spcBef>
        <a:buFontTx/>
        <a:buNone/>
        <a:defRPr sz="2000" b="0" i="0" kern="1200">
          <a:solidFill>
            <a:schemeClr val="tx1"/>
          </a:solidFill>
          <a:latin typeface="Overpass Medium" pitchFamily="2" charset="77"/>
          <a:ea typeface="+mn-ea"/>
          <a:cs typeface="+mn-cs"/>
        </a:defRPr>
      </a:lvl3pPr>
      <a:lvl4pPr marL="1371600" indent="0" algn="l" defTabSz="914400" rtl="0" eaLnBrk="1" latinLnBrk="0" hangingPunct="1">
        <a:lnSpc>
          <a:spcPct val="90000"/>
        </a:lnSpc>
        <a:spcBef>
          <a:spcPts val="500"/>
        </a:spcBef>
        <a:buFontTx/>
        <a:buNone/>
        <a:defRPr sz="1800" b="0" i="0" kern="1200">
          <a:solidFill>
            <a:schemeClr val="tx1"/>
          </a:solidFill>
          <a:latin typeface="Overpass Medium" pitchFamily="2" charset="77"/>
          <a:ea typeface="+mn-ea"/>
          <a:cs typeface="+mn-cs"/>
        </a:defRPr>
      </a:lvl4pPr>
      <a:lvl5pPr marL="1828800" indent="0" algn="l" defTabSz="914400" rtl="0" eaLnBrk="1" latinLnBrk="0" hangingPunct="1">
        <a:lnSpc>
          <a:spcPct val="90000"/>
        </a:lnSpc>
        <a:spcBef>
          <a:spcPts val="500"/>
        </a:spcBef>
        <a:buFontTx/>
        <a:buNone/>
        <a:defRPr sz="1800" b="0" i="0" kern="1200">
          <a:solidFill>
            <a:schemeClr val="tx1"/>
          </a:solidFill>
          <a:latin typeface="Overpass Medium" pitchFamily="2" charset="77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titre 6">
            <a:extLst>
              <a:ext uri="{FF2B5EF4-FFF2-40B4-BE49-F238E27FC236}">
                <a16:creationId xmlns:a16="http://schemas.microsoft.com/office/drawing/2014/main" id="{9529A5E6-D3EC-8ADD-D012-1FB7804640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CA"/>
              <a:t>Citation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47199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2" r:id="rId1"/>
    <p:sldLayoutId id="2147483783" r:id="rId2"/>
    <p:sldLayoutId id="2147483784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i="0" kern="1200">
          <a:solidFill>
            <a:srgbClr val="262626"/>
          </a:solidFill>
          <a:latin typeface="Overpass Black" pitchFamily="2" charset="77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90000"/>
        </a:lnSpc>
        <a:spcBef>
          <a:spcPts val="1000"/>
        </a:spcBef>
        <a:buFontTx/>
        <a:buNone/>
        <a:defRPr sz="2800" b="0" i="0" kern="1200">
          <a:solidFill>
            <a:schemeClr val="tx1"/>
          </a:solidFill>
          <a:latin typeface="Overpass Medium" pitchFamily="2" charset="77"/>
          <a:ea typeface="+mn-ea"/>
          <a:cs typeface="+mn-cs"/>
        </a:defRPr>
      </a:lvl1pPr>
      <a:lvl2pPr marL="457200" indent="0" algn="l" defTabSz="914400" rtl="0" eaLnBrk="1" latinLnBrk="0" hangingPunct="1">
        <a:lnSpc>
          <a:spcPct val="90000"/>
        </a:lnSpc>
        <a:spcBef>
          <a:spcPts val="500"/>
        </a:spcBef>
        <a:buFontTx/>
        <a:buNone/>
        <a:defRPr sz="2400" b="0" i="0" kern="1200">
          <a:solidFill>
            <a:schemeClr val="tx1"/>
          </a:solidFill>
          <a:latin typeface="Overpass Medium" pitchFamily="2" charset="77"/>
          <a:ea typeface="+mn-ea"/>
          <a:cs typeface="+mn-cs"/>
        </a:defRPr>
      </a:lvl2pPr>
      <a:lvl3pPr marL="914400" indent="0" algn="l" defTabSz="914400" rtl="0" eaLnBrk="1" latinLnBrk="0" hangingPunct="1">
        <a:lnSpc>
          <a:spcPct val="90000"/>
        </a:lnSpc>
        <a:spcBef>
          <a:spcPts val="500"/>
        </a:spcBef>
        <a:buFontTx/>
        <a:buNone/>
        <a:defRPr sz="2000" b="0" i="0" kern="1200">
          <a:solidFill>
            <a:schemeClr val="tx1"/>
          </a:solidFill>
          <a:latin typeface="Overpass Medium" pitchFamily="2" charset="77"/>
          <a:ea typeface="+mn-ea"/>
          <a:cs typeface="+mn-cs"/>
        </a:defRPr>
      </a:lvl3pPr>
      <a:lvl4pPr marL="1371600" indent="0" algn="l" defTabSz="914400" rtl="0" eaLnBrk="1" latinLnBrk="0" hangingPunct="1">
        <a:lnSpc>
          <a:spcPct val="90000"/>
        </a:lnSpc>
        <a:spcBef>
          <a:spcPts val="500"/>
        </a:spcBef>
        <a:buFontTx/>
        <a:buNone/>
        <a:defRPr sz="1800" b="0" i="0" kern="1200">
          <a:solidFill>
            <a:schemeClr val="tx1"/>
          </a:solidFill>
          <a:latin typeface="Overpass Medium" pitchFamily="2" charset="77"/>
          <a:ea typeface="+mn-ea"/>
          <a:cs typeface="+mn-cs"/>
        </a:defRPr>
      </a:lvl4pPr>
      <a:lvl5pPr marL="1828800" indent="0" algn="l" defTabSz="914400" rtl="0" eaLnBrk="1" latinLnBrk="0" hangingPunct="1">
        <a:lnSpc>
          <a:spcPct val="90000"/>
        </a:lnSpc>
        <a:spcBef>
          <a:spcPts val="500"/>
        </a:spcBef>
        <a:buFontTx/>
        <a:buNone/>
        <a:defRPr sz="1800" b="0" i="0" kern="1200">
          <a:solidFill>
            <a:schemeClr val="tx1"/>
          </a:solidFill>
          <a:latin typeface="Overpass Medium" pitchFamily="2" charset="77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titre 6">
            <a:extLst>
              <a:ext uri="{FF2B5EF4-FFF2-40B4-BE49-F238E27FC236}">
                <a16:creationId xmlns:a16="http://schemas.microsoft.com/office/drawing/2014/main" id="{9529A5E6-D3EC-8ADD-D012-1FB7804640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CA"/>
              <a:t>Clôture</a:t>
            </a:r>
            <a:endParaRPr lang="fr-FR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D72973F0-6422-B0B8-CB32-BB2188B41798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5594349"/>
            <a:ext cx="12192000" cy="12636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37828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0" r:id="rId1"/>
    <p:sldLayoutId id="2147483791" r:id="rId2"/>
    <p:sldLayoutId id="2147483792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i="0" kern="1200">
          <a:solidFill>
            <a:schemeClr val="tx1"/>
          </a:solidFill>
          <a:latin typeface="Overpass Black" pitchFamily="2" charset="77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90000"/>
        </a:lnSpc>
        <a:spcBef>
          <a:spcPts val="1000"/>
        </a:spcBef>
        <a:buFontTx/>
        <a:buNone/>
        <a:defRPr sz="2800" b="0" i="0" kern="1200">
          <a:solidFill>
            <a:schemeClr val="tx1"/>
          </a:solidFill>
          <a:latin typeface="Overpass Medium" pitchFamily="2" charset="77"/>
          <a:ea typeface="+mn-ea"/>
          <a:cs typeface="+mn-cs"/>
        </a:defRPr>
      </a:lvl1pPr>
      <a:lvl2pPr marL="457200" indent="0" algn="l" defTabSz="914400" rtl="0" eaLnBrk="1" latinLnBrk="0" hangingPunct="1">
        <a:lnSpc>
          <a:spcPct val="90000"/>
        </a:lnSpc>
        <a:spcBef>
          <a:spcPts val="500"/>
        </a:spcBef>
        <a:buFontTx/>
        <a:buNone/>
        <a:defRPr sz="2400" b="0" i="0" kern="1200">
          <a:solidFill>
            <a:schemeClr val="tx1"/>
          </a:solidFill>
          <a:latin typeface="Overpass Medium" pitchFamily="2" charset="77"/>
          <a:ea typeface="+mn-ea"/>
          <a:cs typeface="+mn-cs"/>
        </a:defRPr>
      </a:lvl2pPr>
      <a:lvl3pPr marL="914400" indent="0" algn="l" defTabSz="914400" rtl="0" eaLnBrk="1" latinLnBrk="0" hangingPunct="1">
        <a:lnSpc>
          <a:spcPct val="90000"/>
        </a:lnSpc>
        <a:spcBef>
          <a:spcPts val="500"/>
        </a:spcBef>
        <a:buFontTx/>
        <a:buNone/>
        <a:defRPr sz="2000" b="0" i="0" kern="1200">
          <a:solidFill>
            <a:schemeClr val="tx1"/>
          </a:solidFill>
          <a:latin typeface="Overpass Medium" pitchFamily="2" charset="77"/>
          <a:ea typeface="+mn-ea"/>
          <a:cs typeface="+mn-cs"/>
        </a:defRPr>
      </a:lvl3pPr>
      <a:lvl4pPr marL="1371600" indent="0" algn="l" defTabSz="914400" rtl="0" eaLnBrk="1" latinLnBrk="0" hangingPunct="1">
        <a:lnSpc>
          <a:spcPct val="90000"/>
        </a:lnSpc>
        <a:spcBef>
          <a:spcPts val="500"/>
        </a:spcBef>
        <a:buFontTx/>
        <a:buNone/>
        <a:defRPr sz="1800" b="0" i="0" kern="1200">
          <a:solidFill>
            <a:schemeClr val="tx1"/>
          </a:solidFill>
          <a:latin typeface="Overpass Medium" pitchFamily="2" charset="77"/>
          <a:ea typeface="+mn-ea"/>
          <a:cs typeface="+mn-cs"/>
        </a:defRPr>
      </a:lvl4pPr>
      <a:lvl5pPr marL="1828800" indent="0" algn="l" defTabSz="914400" rtl="0" eaLnBrk="1" latinLnBrk="0" hangingPunct="1">
        <a:lnSpc>
          <a:spcPct val="90000"/>
        </a:lnSpc>
        <a:spcBef>
          <a:spcPts val="500"/>
        </a:spcBef>
        <a:buFontTx/>
        <a:buNone/>
        <a:defRPr sz="1800" b="0" i="0" kern="1200">
          <a:solidFill>
            <a:schemeClr val="tx1"/>
          </a:solidFill>
          <a:latin typeface="Overpass Medium" pitchFamily="2" charset="77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mailto:marque@ulaval.ca" TargetMode="External"/><Relationship Id="rId2" Type="http://schemas.openxmlformats.org/officeDocument/2006/relationships/hyperlink" Target="https://ressourcescomm.ulaval.ca/" TargetMode="External"/><Relationship Id="rId1" Type="http://schemas.openxmlformats.org/officeDocument/2006/relationships/slideLayout" Target="../slideLayouts/slideLayout8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0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6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0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1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3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4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7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8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9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7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8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6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0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3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4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5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6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7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8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9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0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1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3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4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5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0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1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2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emf"/><Relationship Id="rId1" Type="http://schemas.openxmlformats.org/officeDocument/2006/relationships/slideLayout" Target="../slideLayouts/slideLayout56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6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8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57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59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3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>
            <a:extLst>
              <a:ext uri="{FF2B5EF4-FFF2-40B4-BE49-F238E27FC236}">
                <a16:creationId xmlns:a16="http://schemas.microsoft.com/office/drawing/2014/main" id="{380848A3-83FA-EC73-A025-CA6AF156D2B1}"/>
              </a:ext>
            </a:extLst>
          </p:cNvPr>
          <p:cNvSpPr txBox="1"/>
          <p:nvPr/>
        </p:nvSpPr>
        <p:spPr>
          <a:xfrm>
            <a:off x="1085346" y="967406"/>
            <a:ext cx="9497697" cy="1077218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fr-CA" sz="3200" b="1">
                <a:solidFill>
                  <a:srgbClr val="E30613"/>
                </a:solidFill>
                <a:latin typeface="Overpass Black"/>
              </a:rPr>
              <a:t>* Pour information seulement.</a:t>
            </a:r>
            <a:br>
              <a:rPr lang="fr-CA" sz="3200" b="1" dirty="0">
                <a:solidFill>
                  <a:srgbClr val="E30613"/>
                </a:solidFill>
                <a:latin typeface="Overpass Black"/>
              </a:rPr>
            </a:br>
            <a:r>
              <a:rPr lang="fr-CA" sz="3200" b="1">
                <a:solidFill>
                  <a:srgbClr val="E30613"/>
                </a:solidFill>
                <a:latin typeface="Overpass Black"/>
              </a:rPr>
              <a:t>   Supprimer cette diapositive après la lecture.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43B72808-AAC8-80B2-EABF-07F5F072DFAF}"/>
              </a:ext>
            </a:extLst>
          </p:cNvPr>
          <p:cNvSpPr txBox="1"/>
          <p:nvPr/>
        </p:nvSpPr>
        <p:spPr>
          <a:xfrm>
            <a:off x="1231262" y="2178736"/>
            <a:ext cx="9875392" cy="3801041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171450" indent="-1714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fr-CA" dirty="0">
                <a:latin typeface="Overpass Medium"/>
              </a:rPr>
              <a:t>Les diapositives qui </a:t>
            </a:r>
            <a:r>
              <a:rPr lang="fr-CA" dirty="0" err="1">
                <a:latin typeface="Overpass Medium"/>
              </a:rPr>
              <a:t>suivent</a:t>
            </a:r>
            <a:r>
              <a:rPr lang="fr-CA" dirty="0">
                <a:latin typeface="Overpass Medium"/>
              </a:rPr>
              <a:t> </a:t>
            </a:r>
            <a:r>
              <a:rPr lang="fr-CA" dirty="0" err="1">
                <a:latin typeface="Overpass Medium"/>
              </a:rPr>
              <a:t>servent</a:t>
            </a:r>
            <a:r>
              <a:rPr lang="fr-CA" dirty="0">
                <a:latin typeface="Overpass Medium"/>
              </a:rPr>
              <a:t> </a:t>
            </a:r>
            <a:r>
              <a:rPr lang="fr-CA" dirty="0" err="1">
                <a:latin typeface="Overpass Medium"/>
              </a:rPr>
              <a:t>d’exemple</a:t>
            </a:r>
            <a:r>
              <a:rPr lang="fr-CA" dirty="0">
                <a:latin typeface="Overpass Medium"/>
              </a:rPr>
              <a:t> et </a:t>
            </a:r>
            <a:r>
              <a:rPr lang="fr-CA" dirty="0" err="1">
                <a:latin typeface="Overpass Medium"/>
              </a:rPr>
              <a:t>comportent</a:t>
            </a:r>
            <a:r>
              <a:rPr lang="fr-CA" dirty="0">
                <a:latin typeface="Overpass Medium"/>
              </a:rPr>
              <a:t> </a:t>
            </a:r>
            <a:r>
              <a:rPr lang="fr-CA" dirty="0" err="1">
                <a:latin typeface="Overpass Medium"/>
              </a:rPr>
              <a:t>différentes</a:t>
            </a:r>
            <a:r>
              <a:rPr lang="fr-CA" dirty="0">
                <a:latin typeface="Overpass Medium"/>
              </a:rPr>
              <a:t> options. </a:t>
            </a:r>
            <a:br>
              <a:rPr lang="fr-CA" dirty="0">
                <a:latin typeface="Overpass Medium"/>
              </a:rPr>
            </a:br>
            <a:r>
              <a:rPr lang="fr-CA" dirty="0" err="1">
                <a:latin typeface="Overpass Medium"/>
              </a:rPr>
              <a:t>Supprimer</a:t>
            </a:r>
            <a:r>
              <a:rPr lang="fr-CA" dirty="0">
                <a:latin typeface="Overpass Medium"/>
              </a:rPr>
              <a:t> les diapositives </a:t>
            </a:r>
            <a:r>
              <a:rPr lang="fr-CA" dirty="0" err="1">
                <a:latin typeface="Overpass Medium"/>
              </a:rPr>
              <a:t>inutilisées</a:t>
            </a:r>
            <a:r>
              <a:rPr lang="fr-CA" dirty="0">
                <a:latin typeface="Overpass Medium"/>
              </a:rPr>
              <a:t>.</a:t>
            </a:r>
            <a:endParaRPr lang="fr-FR" dirty="0">
              <a:latin typeface="Overpass Medium"/>
            </a:endParaRPr>
          </a:p>
          <a:p>
            <a:pPr marL="171450" indent="-1714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fr-CA" dirty="0">
                <a:latin typeface="Overpass Medium"/>
              </a:rPr>
              <a:t>Tous les </a:t>
            </a:r>
            <a:r>
              <a:rPr lang="fr-CA" dirty="0" err="1">
                <a:latin typeface="Overpass Medium"/>
              </a:rPr>
              <a:t>modèles</a:t>
            </a:r>
            <a:r>
              <a:rPr lang="fr-CA" dirty="0">
                <a:latin typeface="Overpass Medium"/>
              </a:rPr>
              <a:t> de diapositives </a:t>
            </a:r>
            <a:r>
              <a:rPr lang="fr-CA" dirty="0" err="1">
                <a:latin typeface="Overpass Medium"/>
              </a:rPr>
              <a:t>sont</a:t>
            </a:r>
            <a:r>
              <a:rPr lang="fr-CA" dirty="0">
                <a:latin typeface="Overpass Medium"/>
              </a:rPr>
              <a:t> </a:t>
            </a:r>
            <a:r>
              <a:rPr lang="fr-CA" dirty="0" err="1">
                <a:latin typeface="Overpass Medium"/>
              </a:rPr>
              <a:t>disponibles</a:t>
            </a:r>
            <a:r>
              <a:rPr lang="fr-CA" dirty="0">
                <a:latin typeface="Overpass Medium"/>
              </a:rPr>
              <a:t> dans le </a:t>
            </a:r>
            <a:r>
              <a:rPr lang="fr-CA" dirty="0" err="1">
                <a:latin typeface="Overpass Medium"/>
              </a:rPr>
              <a:t>gabarit</a:t>
            </a:r>
            <a:r>
              <a:rPr lang="fr-CA" dirty="0">
                <a:latin typeface="Overpass Medium"/>
              </a:rPr>
              <a:t>. </a:t>
            </a:r>
            <a:br>
              <a:rPr lang="fr-CA" dirty="0">
                <a:latin typeface="Overpass Medium"/>
              </a:rPr>
            </a:br>
            <a:r>
              <a:rPr lang="fr-CA" dirty="0">
                <a:latin typeface="Overpass Medium"/>
              </a:rPr>
              <a:t>Pour </a:t>
            </a:r>
            <a:r>
              <a:rPr lang="fr-CA" dirty="0" err="1">
                <a:latin typeface="Overpass Medium"/>
              </a:rPr>
              <a:t>ajouter</a:t>
            </a:r>
            <a:r>
              <a:rPr lang="fr-CA" dirty="0">
                <a:latin typeface="Overpass Medium"/>
              </a:rPr>
              <a:t> </a:t>
            </a:r>
            <a:r>
              <a:rPr lang="fr-CA" dirty="0" err="1">
                <a:latin typeface="Overpass Medium"/>
              </a:rPr>
              <a:t>une</a:t>
            </a:r>
            <a:r>
              <a:rPr lang="fr-CA" dirty="0">
                <a:latin typeface="Overpass Medium"/>
              </a:rPr>
              <a:t> diapositive, </a:t>
            </a:r>
            <a:r>
              <a:rPr lang="fr-CA" dirty="0" err="1">
                <a:latin typeface="Overpass Medium"/>
              </a:rPr>
              <a:t>aller</a:t>
            </a:r>
            <a:r>
              <a:rPr lang="fr-CA" dirty="0">
                <a:latin typeface="Overpass Medium"/>
              </a:rPr>
              <a:t> dans Insertion &gt; Nouvelle diapositive </a:t>
            </a:r>
            <a:br>
              <a:rPr lang="fr-CA" dirty="0">
                <a:latin typeface="Overpass Medium"/>
              </a:rPr>
            </a:br>
            <a:r>
              <a:rPr lang="fr-CA" dirty="0">
                <a:latin typeface="Overpass Medium"/>
              </a:rPr>
              <a:t>et </a:t>
            </a:r>
            <a:r>
              <a:rPr lang="fr-CA" dirty="0" err="1">
                <a:latin typeface="Overpass Medium"/>
              </a:rPr>
              <a:t>sélectionnez</a:t>
            </a:r>
            <a:r>
              <a:rPr lang="fr-CA" dirty="0">
                <a:latin typeface="Overpass Medium"/>
              </a:rPr>
              <a:t> le </a:t>
            </a:r>
            <a:r>
              <a:rPr lang="fr-CA" dirty="0" err="1">
                <a:latin typeface="Overpass Medium"/>
              </a:rPr>
              <a:t>modèle</a:t>
            </a:r>
            <a:r>
              <a:rPr lang="fr-CA" dirty="0">
                <a:latin typeface="Overpass Medium"/>
              </a:rPr>
              <a:t> </a:t>
            </a:r>
            <a:r>
              <a:rPr lang="fr-CA" dirty="0" err="1">
                <a:latin typeface="Overpass Medium"/>
              </a:rPr>
              <a:t>souhaité</a:t>
            </a:r>
            <a:r>
              <a:rPr lang="fr-CA" dirty="0">
                <a:latin typeface="Overpass Medium"/>
              </a:rPr>
              <a:t> dans la </a:t>
            </a:r>
            <a:r>
              <a:rPr lang="fr-CA" dirty="0" err="1">
                <a:latin typeface="Overpass Medium"/>
              </a:rPr>
              <a:t>liste</a:t>
            </a:r>
            <a:r>
              <a:rPr lang="fr-CA" dirty="0">
                <a:latin typeface="Overpass Medium"/>
              </a:rPr>
              <a:t>.</a:t>
            </a:r>
          </a:p>
          <a:p>
            <a:pPr marL="171450" indent="-1714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fr-CA" dirty="0" err="1">
                <a:latin typeface="Overpass Medium"/>
              </a:rPr>
              <a:t>Utiliser</a:t>
            </a:r>
            <a:r>
              <a:rPr lang="fr-CA" dirty="0">
                <a:latin typeface="Overpass Medium"/>
              </a:rPr>
              <a:t> les couleurs </a:t>
            </a:r>
            <a:r>
              <a:rPr lang="fr-CA" dirty="0" err="1">
                <a:latin typeface="Overpass Medium"/>
              </a:rPr>
              <a:t>officielles</a:t>
            </a:r>
            <a:r>
              <a:rPr lang="fr-CA" dirty="0">
                <a:latin typeface="Overpass Medium"/>
              </a:rPr>
              <a:t> de </a:t>
            </a:r>
            <a:r>
              <a:rPr lang="fr-CA" dirty="0" err="1">
                <a:latin typeface="Overpass Medium"/>
              </a:rPr>
              <a:t>l’Université</a:t>
            </a:r>
            <a:r>
              <a:rPr lang="fr-CA" dirty="0">
                <a:latin typeface="Overpass Medium"/>
              </a:rPr>
              <a:t> Laval dans la </a:t>
            </a:r>
            <a:r>
              <a:rPr lang="fr-CA" dirty="0" err="1">
                <a:latin typeface="Overpass Medium"/>
              </a:rPr>
              <a:t>présentation</a:t>
            </a:r>
            <a:r>
              <a:rPr lang="fr-CA" dirty="0">
                <a:latin typeface="Overpass Medium"/>
              </a:rPr>
              <a:t>.</a:t>
            </a:r>
          </a:p>
          <a:p>
            <a:pPr marL="171450" indent="-1714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fr-CA" dirty="0">
                <a:latin typeface="Overpass Medium"/>
              </a:rPr>
              <a:t>Choisir </a:t>
            </a:r>
            <a:r>
              <a:rPr lang="fr-CA" dirty="0" err="1">
                <a:latin typeface="Overpass Medium"/>
              </a:rPr>
              <a:t>une</a:t>
            </a:r>
            <a:r>
              <a:rPr lang="fr-CA" dirty="0">
                <a:latin typeface="Overpass Medium"/>
              </a:rPr>
              <a:t> couleur pour les </a:t>
            </a:r>
            <a:r>
              <a:rPr lang="fr-CA" dirty="0" err="1">
                <a:latin typeface="Overpass Medium"/>
              </a:rPr>
              <a:t>intercalaires</a:t>
            </a:r>
            <a:r>
              <a:rPr lang="fr-CA" dirty="0">
                <a:latin typeface="Overpass Medium"/>
              </a:rPr>
              <a:t> et la conserver tout au long de la </a:t>
            </a:r>
            <a:r>
              <a:rPr lang="fr-CA" dirty="0" err="1">
                <a:latin typeface="Overpass Medium"/>
              </a:rPr>
              <a:t>présentation</a:t>
            </a:r>
            <a:r>
              <a:rPr lang="fr-CA" dirty="0">
                <a:latin typeface="Overpass Medium"/>
              </a:rPr>
              <a:t> </a:t>
            </a:r>
            <a:br>
              <a:rPr lang="fr-CA" dirty="0">
                <a:latin typeface="Overpass Medium"/>
              </a:rPr>
            </a:br>
            <a:r>
              <a:rPr lang="fr-CA" dirty="0" err="1">
                <a:latin typeface="Overpass Medium"/>
              </a:rPr>
              <a:t>afin</a:t>
            </a:r>
            <a:r>
              <a:rPr lang="fr-CA" dirty="0">
                <a:latin typeface="Overpass Medium"/>
              </a:rPr>
              <a:t> de </a:t>
            </a:r>
            <a:r>
              <a:rPr lang="fr-CA" dirty="0" err="1">
                <a:latin typeface="Overpass Medium"/>
              </a:rPr>
              <a:t>garder</a:t>
            </a:r>
            <a:r>
              <a:rPr lang="fr-CA" dirty="0">
                <a:latin typeface="Overpass Medium"/>
              </a:rPr>
              <a:t> </a:t>
            </a:r>
            <a:r>
              <a:rPr lang="fr-CA" dirty="0" err="1">
                <a:latin typeface="Overpass Medium"/>
              </a:rPr>
              <a:t>une</a:t>
            </a:r>
            <a:r>
              <a:rPr lang="fr-CA" dirty="0">
                <a:latin typeface="Overpass Medium"/>
              </a:rPr>
              <a:t> </a:t>
            </a:r>
            <a:r>
              <a:rPr lang="fr-CA" dirty="0" err="1">
                <a:latin typeface="Overpass Medium"/>
              </a:rPr>
              <a:t>constance</a:t>
            </a:r>
            <a:r>
              <a:rPr lang="fr-CA" dirty="0">
                <a:latin typeface="Overpass Medium"/>
              </a:rPr>
              <a:t>.</a:t>
            </a:r>
          </a:p>
          <a:p>
            <a:pPr marL="171450" indent="-1714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fr-CA" dirty="0" err="1">
                <a:latin typeface="Overpass Medium"/>
              </a:rPr>
              <a:t>Privilégier</a:t>
            </a:r>
            <a:r>
              <a:rPr lang="fr-CA" dirty="0">
                <a:latin typeface="Overpass Medium"/>
              </a:rPr>
              <a:t> les animations et les transitions </a:t>
            </a:r>
            <a:r>
              <a:rPr lang="fr-CA" dirty="0" err="1">
                <a:latin typeface="Overpass Medium"/>
              </a:rPr>
              <a:t>discrètes</a:t>
            </a:r>
            <a:r>
              <a:rPr lang="fr-CA" dirty="0">
                <a:latin typeface="Overpass Medium"/>
              </a:rPr>
              <a:t> du type </a:t>
            </a:r>
            <a:r>
              <a:rPr lang="fr-CA" dirty="0" err="1">
                <a:latin typeface="Overpass Medium"/>
              </a:rPr>
              <a:t>Apparaître</a:t>
            </a:r>
            <a:r>
              <a:rPr lang="fr-CA" dirty="0">
                <a:latin typeface="Overpass Medium"/>
              </a:rPr>
              <a:t> </a:t>
            </a:r>
            <a:r>
              <a:rPr lang="fr-CA" dirty="0" err="1">
                <a:latin typeface="Overpass Medium"/>
              </a:rPr>
              <a:t>ou</a:t>
            </a:r>
            <a:r>
              <a:rPr lang="fr-CA" dirty="0">
                <a:latin typeface="Overpass Medium"/>
              </a:rPr>
              <a:t> Fondu, </a:t>
            </a:r>
            <a:br>
              <a:rPr lang="fr-CA" dirty="0">
                <a:latin typeface="Overpass Medium"/>
              </a:rPr>
            </a:br>
            <a:r>
              <a:rPr lang="fr-CA" dirty="0" err="1">
                <a:latin typeface="Overpass Medium"/>
              </a:rPr>
              <a:t>mais</a:t>
            </a:r>
            <a:r>
              <a:rPr lang="fr-CA" dirty="0">
                <a:latin typeface="Overpass Medium"/>
              </a:rPr>
              <a:t> les </a:t>
            </a:r>
            <a:r>
              <a:rPr lang="fr-CA" dirty="0" err="1">
                <a:latin typeface="Overpass Medium"/>
              </a:rPr>
              <a:t>utiliser</a:t>
            </a:r>
            <a:r>
              <a:rPr lang="fr-CA" dirty="0">
                <a:latin typeface="Overpass Medium"/>
              </a:rPr>
              <a:t> avec </a:t>
            </a:r>
            <a:r>
              <a:rPr lang="fr-CA" dirty="0" err="1">
                <a:latin typeface="Overpass Medium"/>
              </a:rPr>
              <a:t>modération</a:t>
            </a:r>
            <a:r>
              <a:rPr lang="fr-CA" dirty="0">
                <a:latin typeface="Overpass Medium"/>
              </a:rPr>
              <a:t>.</a:t>
            </a:r>
          </a:p>
          <a:p>
            <a:pPr marL="171450" indent="-1714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fr-CA" dirty="0">
                <a:latin typeface="Overpass Medium"/>
              </a:rPr>
              <a:t>Pour toute question sur les </a:t>
            </a:r>
            <a:r>
              <a:rPr lang="fr-CA" dirty="0" err="1">
                <a:latin typeface="Overpass Medium"/>
              </a:rPr>
              <a:t>normes</a:t>
            </a:r>
            <a:r>
              <a:rPr lang="fr-CA" dirty="0">
                <a:latin typeface="Overpass Medium"/>
              </a:rPr>
              <a:t> </a:t>
            </a:r>
            <a:r>
              <a:rPr lang="fr-CA" dirty="0" err="1">
                <a:latin typeface="Overpass Medium"/>
              </a:rPr>
              <a:t>graphiques</a:t>
            </a:r>
            <a:r>
              <a:rPr lang="fr-CA" dirty="0">
                <a:latin typeface="Overpass Medium"/>
              </a:rPr>
              <a:t> de </a:t>
            </a:r>
            <a:r>
              <a:rPr lang="fr-CA" dirty="0" err="1">
                <a:latin typeface="Overpass Medium"/>
              </a:rPr>
              <a:t>l’Université</a:t>
            </a:r>
            <a:r>
              <a:rPr lang="fr-CA" dirty="0">
                <a:latin typeface="Overpass Medium"/>
              </a:rPr>
              <a:t> Laval, </a:t>
            </a:r>
            <a:br>
              <a:rPr lang="fr-CA" dirty="0">
                <a:latin typeface="Overpass Medium"/>
              </a:rPr>
            </a:br>
            <a:r>
              <a:rPr lang="fr-CA" dirty="0">
                <a:latin typeface="Overpass Medium"/>
              </a:rPr>
              <a:t>consulter le </a:t>
            </a:r>
            <a:r>
              <a:rPr lang="fr-CA" dirty="0">
                <a:latin typeface="Overpass Medium"/>
                <a:hlinkClick r:id="rId2"/>
              </a:rPr>
              <a:t>Guide des </a:t>
            </a:r>
            <a:r>
              <a:rPr lang="fr-CA" dirty="0" err="1">
                <a:latin typeface="Overpass Medium"/>
                <a:hlinkClick r:id="rId2"/>
              </a:rPr>
              <a:t>ressources</a:t>
            </a:r>
            <a:r>
              <a:rPr lang="fr-CA" dirty="0">
                <a:latin typeface="Overpass Medium"/>
                <a:hlinkClick r:id="rId2"/>
              </a:rPr>
              <a:t> </a:t>
            </a:r>
            <a:r>
              <a:rPr lang="fr-CA" dirty="0" err="1">
                <a:latin typeface="Overpass Medium"/>
                <a:hlinkClick r:id="rId2"/>
              </a:rPr>
              <a:t>en</a:t>
            </a:r>
            <a:r>
              <a:rPr lang="fr-CA" dirty="0">
                <a:latin typeface="Overpass Medium"/>
                <a:hlinkClick r:id="rId2"/>
              </a:rPr>
              <a:t> communication </a:t>
            </a:r>
            <a:r>
              <a:rPr lang="fr-CA" dirty="0" err="1">
                <a:latin typeface="Overpass Medium"/>
              </a:rPr>
              <a:t>ou</a:t>
            </a:r>
            <a:r>
              <a:rPr lang="fr-CA" dirty="0">
                <a:latin typeface="Overpass Medium"/>
              </a:rPr>
              <a:t> </a:t>
            </a:r>
            <a:r>
              <a:rPr lang="fr-CA" dirty="0" err="1">
                <a:latin typeface="Overpass Medium"/>
              </a:rPr>
              <a:t>écrire</a:t>
            </a:r>
            <a:r>
              <a:rPr lang="fr-CA" dirty="0">
                <a:latin typeface="Overpass Medium"/>
              </a:rPr>
              <a:t> à </a:t>
            </a:r>
            <a:r>
              <a:rPr lang="fr-CA" dirty="0">
                <a:latin typeface="Overpass Medium"/>
                <a:hlinkClick r:id="rId3"/>
              </a:rPr>
              <a:t>marque@ulaval.ca</a:t>
            </a:r>
            <a:r>
              <a:rPr lang="fr-CA" dirty="0">
                <a:latin typeface="Overpass Medium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45906895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9058299-6C82-73F4-3E0C-B2199F6325E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fr-CA" dirty="0">
              <a:latin typeface="Overpass Black"/>
              <a:ea typeface="Calibri"/>
              <a:cs typeface="Calibri"/>
            </a:endParaRPr>
          </a:p>
        </p:txBody>
      </p:sp>
      <p:pic>
        <p:nvPicPr>
          <p:cNvPr id="7" name="Espace réservé pour une image  6" descr="Enseigne ULaval sous la neige">
            <a:extLst>
              <a:ext uri="{FF2B5EF4-FFF2-40B4-BE49-F238E27FC236}">
                <a16:creationId xmlns:a16="http://schemas.microsoft.com/office/drawing/2014/main" id="{CAD68D9B-8D8F-D2A1-97E9-6B4F2958AC98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5183187" y="0"/>
            <a:ext cx="7008813" cy="5592873"/>
          </a:xfrm>
          <a:prstGeom prst="rect">
            <a:avLst/>
          </a:prstGeom>
        </p:spPr>
      </p:pic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8CEF7CC6-D9D7-591C-14A3-34425CD0B8E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129925822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6DDF769-A792-E917-0D9F-2C985CDE7E7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fr-CA">
              <a:ea typeface="Calibri"/>
              <a:cs typeface="Calibri"/>
            </a:endParaRP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F655A5E3-752D-CF08-088A-A8BCFE3CD5FA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fr-CA" dirty="0"/>
          </a:p>
        </p:txBody>
      </p:sp>
    </p:spTree>
    <p:extLst>
      <p:ext uri="{BB962C8B-B14F-4D97-AF65-F5344CB8AC3E}">
        <p14:creationId xmlns:p14="http://schemas.microsoft.com/office/powerpoint/2010/main" val="214349061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83E3285-0607-D7A2-BC84-31780C49F20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FC30DD4F-53C9-54C9-6B2A-518BD5E08BE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13" name="Espace réservé pour une image  12">
            <a:extLst>
              <a:ext uri="{FF2B5EF4-FFF2-40B4-BE49-F238E27FC236}">
                <a16:creationId xmlns:a16="http://schemas.microsoft.com/office/drawing/2014/main" id="{79CDA179-0C27-62F5-6E09-AE875D6204B8}"/>
              </a:ext>
            </a:extLst>
          </p:cNvPr>
          <p:cNvSpPr>
            <a:spLocks noGrp="1"/>
          </p:cNvSpPr>
          <p:nvPr>
            <p:ph type="pic" idx="1"/>
          </p:nvPr>
        </p:nvSpPr>
        <p:spPr/>
        <p:txBody>
          <a:bodyPr/>
          <a:lstStyle/>
          <a:p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212278670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767B868-3E4E-A40C-7EE0-DBA6FA6DE145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1B87D2A2-D77F-5B79-267C-48FDC3D357C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193407185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054E653-816E-D7C6-E86C-323DFACC9A9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6872D636-F89A-3812-3153-A24337489F6F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fr-CA" dirty="0"/>
          </a:p>
        </p:txBody>
      </p:sp>
      <p:sp>
        <p:nvSpPr>
          <p:cNvPr id="3" name="Espace réservé pour une image  2" descr="Image">
            <a:extLst>
              <a:ext uri="{FF2B5EF4-FFF2-40B4-BE49-F238E27FC236}">
                <a16:creationId xmlns:a16="http://schemas.microsoft.com/office/drawing/2014/main" id="{7B192D0D-6930-77C0-21F2-7720ADE0727B}"/>
              </a:ext>
            </a:extLst>
          </p:cNvPr>
          <p:cNvSpPr>
            <a:spLocks noGrp="1"/>
          </p:cNvSpPr>
          <p:nvPr>
            <p:ph type="pic" idx="1"/>
          </p:nvPr>
        </p:nvSpPr>
        <p:spPr/>
        <p:txBody>
          <a:bodyPr/>
          <a:lstStyle/>
          <a:p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106454200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07982C7-597E-99C6-A4B6-993F263A64A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4C68543B-C4C8-AD45-4EBB-ABC8E821D487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296125128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1C16578-9E16-249E-40A6-4BCFB15182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1E8242D8-6411-5C50-2380-44060F268821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293020306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BAC8CED-EA16-4360-4747-F7879F4DAB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C7FF5BAE-BEA6-6CA7-13D2-FDDF382F0B0A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269881856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F077BF9-F979-3325-E71D-D3DEA9393C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5A002DE9-750D-9644-3861-8B2014CDD8E8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311223023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E57D6AF-7DF7-9BEF-CD90-E63F846E7A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4AB54A7-0BDA-E14E-9287-E2A772DB7C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CA"/>
          </a:p>
        </p:txBody>
      </p:sp>
      <p:pic>
        <p:nvPicPr>
          <p:cNvPr id="13" name="Espace réservé pour une image  12" descr="Image du campus ULaval">
            <a:extLst>
              <a:ext uri="{FF2B5EF4-FFF2-40B4-BE49-F238E27FC236}">
                <a16:creationId xmlns:a16="http://schemas.microsoft.com/office/drawing/2014/main" id="{57228568-69F4-5CC7-13E1-44244B802033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890086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3AD33C0-CE1B-CFFA-2D99-19188746F4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7" name="Espace réservé pour une image  6">
            <a:extLst>
              <a:ext uri="{FF2B5EF4-FFF2-40B4-BE49-F238E27FC236}">
                <a16:creationId xmlns:a16="http://schemas.microsoft.com/office/drawing/2014/main" id="{C234EC37-663E-CE19-346C-351753AD21F2}"/>
              </a:ext>
            </a:extLst>
          </p:cNvPr>
          <p:cNvSpPr>
            <a:spLocks noGrp="1"/>
          </p:cNvSpPr>
          <p:nvPr>
            <p:ph type="pic" idx="1"/>
          </p:nvPr>
        </p:nvSpPr>
        <p:spPr/>
        <p:txBody>
          <a:bodyPr/>
          <a:lstStyle/>
          <a:p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286411180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4F4EACD-7D96-BB38-654E-B8E236D9D5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3" name="Espace réservé pour une image  2" descr="image">
            <a:extLst>
              <a:ext uri="{FF2B5EF4-FFF2-40B4-BE49-F238E27FC236}">
                <a16:creationId xmlns:a16="http://schemas.microsoft.com/office/drawing/2014/main" id="{16E0998F-2435-225E-447D-193F5C0B358D}"/>
              </a:ext>
            </a:extLst>
          </p:cNvPr>
          <p:cNvSpPr>
            <a:spLocks noGrp="1"/>
          </p:cNvSpPr>
          <p:nvPr>
            <p:ph type="pic" idx="1"/>
          </p:nvPr>
        </p:nvSpPr>
        <p:spPr/>
        <p:txBody>
          <a:bodyPr/>
          <a:lstStyle/>
          <a:p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24875948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6BA5E3A-6FDD-4591-FE2F-E6B03C6585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CA">
              <a:latin typeface="Overpass Black"/>
            </a:endParaRPr>
          </a:p>
        </p:txBody>
      </p:sp>
      <p:sp>
        <p:nvSpPr>
          <p:cNvPr id="3" name="Espace réservé pour une image  2" descr="image">
            <a:extLst>
              <a:ext uri="{FF2B5EF4-FFF2-40B4-BE49-F238E27FC236}">
                <a16:creationId xmlns:a16="http://schemas.microsoft.com/office/drawing/2014/main" id="{29CE2DF7-6E84-8F0F-E8BA-BC797C3E0174}"/>
              </a:ext>
            </a:extLst>
          </p:cNvPr>
          <p:cNvSpPr>
            <a:spLocks noGrp="1"/>
          </p:cNvSpPr>
          <p:nvPr>
            <p:ph type="pic" idx="1"/>
          </p:nvPr>
        </p:nvSpPr>
        <p:spPr/>
        <p:txBody>
          <a:bodyPr/>
          <a:lstStyle/>
          <a:p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37103426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E7C0270-FE31-D9AE-2FBC-9A2A93E18F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109395621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587E88F-6FBC-35F2-EF21-679B8ACCA8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368240667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0225310-88BC-98DB-3811-2FBEF6B1D2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376972732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0FE8463-3D7D-D796-120A-4C809A33E0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288845749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E1C302B-3E2A-776C-A38A-9AE16FC296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91FA8D25-02A3-1B04-E31E-0F1E3229A0D7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1EC3B6BA-6E39-4D90-3DEF-C8CFB0FF49F8}"/>
              </a:ext>
            </a:extLst>
          </p:cNvPr>
          <p:cNvSpPr>
            <a:spLocks noGrp="1"/>
          </p:cNvSpPr>
          <p:nvPr>
            <p:ph type="pic" idx="10"/>
          </p:nvPr>
        </p:nvSpPr>
        <p:spPr/>
        <p:txBody>
          <a:bodyPr/>
          <a:lstStyle/>
          <a:p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53819870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0E818BF-4DA5-4E48-4466-C014A8A209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F9D98590-EA74-3F94-A088-20A3543E31B5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3F10C8A8-7B68-B8BC-B41D-1623B1EF3844}"/>
              </a:ext>
            </a:extLst>
          </p:cNvPr>
          <p:cNvSpPr>
            <a:spLocks noGrp="1"/>
          </p:cNvSpPr>
          <p:nvPr>
            <p:ph type="pic" idx="13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94588FF9-5EC1-9DF5-617E-75F6077C428B}"/>
              </a:ext>
            </a:extLst>
          </p:cNvPr>
          <p:cNvSpPr>
            <a:spLocks noGrp="1"/>
          </p:cNvSpPr>
          <p:nvPr>
            <p:ph type="pic" idx="14"/>
          </p:nvPr>
        </p:nvSpPr>
        <p:spPr/>
        <p:txBody>
          <a:bodyPr/>
          <a:lstStyle/>
          <a:p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257194821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7B601C8-677B-2C37-00DA-15E0EAD8E6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C82EE943-6DD5-99CF-E850-9B557B4E11C6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2A0087D1-3889-E1A0-0454-25609D94513F}"/>
              </a:ext>
            </a:extLst>
          </p:cNvPr>
          <p:cNvSpPr>
            <a:spLocks noGrp="1"/>
          </p:cNvSpPr>
          <p:nvPr>
            <p:ph type="pic" idx="10"/>
          </p:nvPr>
        </p:nvSpPr>
        <p:spPr/>
        <p:txBody>
          <a:bodyPr/>
          <a:lstStyle/>
          <a:p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201337687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7984358-A974-87DB-3A4C-4FA5859E10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366AB4D6-C414-E332-6C26-8B5B8AA168F6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B246FCED-37BA-07BB-AE8F-6336EDFBBE1B}"/>
              </a:ext>
            </a:extLst>
          </p:cNvPr>
          <p:cNvSpPr>
            <a:spLocks noGrp="1"/>
          </p:cNvSpPr>
          <p:nvPr>
            <p:ph type="pic" idx="13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3509DFCD-EFD8-1DD9-DE8A-A42CEA0CF9FD}"/>
              </a:ext>
            </a:extLst>
          </p:cNvPr>
          <p:cNvSpPr>
            <a:spLocks noGrp="1"/>
          </p:cNvSpPr>
          <p:nvPr>
            <p:ph type="pic" idx="14"/>
          </p:nvPr>
        </p:nvSpPr>
        <p:spPr/>
        <p:txBody>
          <a:bodyPr/>
          <a:lstStyle/>
          <a:p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299298608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2176232-E0E8-5101-7A50-F175F17D5D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AD65FB82-E31D-6295-8690-A5E68C4EF1BD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D7E74337-1A10-BA49-9456-A78355350FE9}"/>
              </a:ext>
            </a:extLst>
          </p:cNvPr>
          <p:cNvSpPr>
            <a:spLocks noGrp="1"/>
          </p:cNvSpPr>
          <p:nvPr>
            <p:ph type="pic" idx="10"/>
          </p:nvPr>
        </p:nvSpPr>
        <p:spPr/>
        <p:txBody>
          <a:bodyPr/>
          <a:lstStyle/>
          <a:p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386273532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02AEF18-D7D7-9956-C3FD-A45D6A543D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7AE708FF-BA04-88F3-1707-B0DA47BC771E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8D363AAE-11BF-F195-F1F5-1881EF4EC0A8}"/>
              </a:ext>
            </a:extLst>
          </p:cNvPr>
          <p:cNvSpPr>
            <a:spLocks noGrp="1"/>
          </p:cNvSpPr>
          <p:nvPr>
            <p:ph type="pic" idx="13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444BB4C4-8B20-7033-3B72-D1BAB9BAA2D6}"/>
              </a:ext>
            </a:extLst>
          </p:cNvPr>
          <p:cNvSpPr>
            <a:spLocks noGrp="1"/>
          </p:cNvSpPr>
          <p:nvPr>
            <p:ph type="pic" idx="14"/>
          </p:nvPr>
        </p:nvSpPr>
        <p:spPr/>
        <p:txBody>
          <a:bodyPr/>
          <a:lstStyle/>
          <a:p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69656265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F9ED81-7634-8419-5D83-563EA71D73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28AA820D-C4FE-1E8E-C4AC-7C48E60CCBD4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9EAC1F4-E3DE-6653-74AE-AF6E4F49A868}"/>
              </a:ext>
            </a:extLst>
          </p:cNvPr>
          <p:cNvSpPr>
            <a:spLocks noGrp="1"/>
          </p:cNvSpPr>
          <p:nvPr>
            <p:ph type="pic" idx="11"/>
          </p:nvPr>
        </p:nvSpPr>
        <p:spPr/>
        <p:txBody>
          <a:bodyPr/>
          <a:lstStyle/>
          <a:p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248203552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87E60A9-F5F4-BCC7-A4FB-1D647C0DD3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3D2405B6-CADF-CC45-E01B-F961F289B243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2B30C29D-8DAF-B7DE-EEB4-61C3889577DB}"/>
              </a:ext>
            </a:extLst>
          </p:cNvPr>
          <p:cNvSpPr>
            <a:spLocks noGrp="1"/>
          </p:cNvSpPr>
          <p:nvPr>
            <p:ph type="pic" idx="13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1844D666-4F10-A75E-1F31-2FD74AEDA59F}"/>
              </a:ext>
            </a:extLst>
          </p:cNvPr>
          <p:cNvSpPr>
            <a:spLocks noGrp="1"/>
          </p:cNvSpPr>
          <p:nvPr>
            <p:ph type="pic" idx="14"/>
          </p:nvPr>
        </p:nvSpPr>
        <p:spPr/>
        <p:txBody>
          <a:bodyPr/>
          <a:lstStyle/>
          <a:p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361984955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2448EE8-5509-B009-A6B6-CBF51994FD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BF70BDBF-E564-4AEB-DEB0-A664DE2937AA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B9E5ABED-77A3-9790-8C8D-293554E58E56}"/>
              </a:ext>
            </a:extLst>
          </p:cNvPr>
          <p:cNvSpPr>
            <a:spLocks noGrp="1"/>
          </p:cNvSpPr>
          <p:nvPr>
            <p:ph type="pic" idx="13"/>
          </p:nvPr>
        </p:nvSpPr>
        <p:spPr/>
        <p:txBody>
          <a:bodyPr/>
          <a:lstStyle/>
          <a:p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224844942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7FCBB30-CCED-8E8E-7454-2DC8689085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D7AB9F89-CCBC-86FB-7E45-A00A1E20F996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E7534B3D-A715-349E-706D-7B935BA26CCC}"/>
              </a:ext>
            </a:extLst>
          </p:cNvPr>
          <p:cNvSpPr>
            <a:spLocks noGrp="1"/>
          </p:cNvSpPr>
          <p:nvPr>
            <p:ph type="pic" idx="11"/>
          </p:nvPr>
        </p:nvSpPr>
        <p:spPr/>
        <p:txBody>
          <a:bodyPr/>
          <a:lstStyle/>
          <a:p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31715017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57DC6AB-078A-70E2-2DE7-53AE37D8AB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02F5EEF6-09DA-1F95-1BCE-6FBD99E6A487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AE17FE94-7863-DB8A-2F8A-E25BED811A72}"/>
              </a:ext>
            </a:extLst>
          </p:cNvPr>
          <p:cNvSpPr>
            <a:spLocks noGrp="1"/>
          </p:cNvSpPr>
          <p:nvPr>
            <p:ph type="pic" idx="13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FA266A36-D21C-9D7F-61A7-2F2AF808C434}"/>
              </a:ext>
            </a:extLst>
          </p:cNvPr>
          <p:cNvSpPr>
            <a:spLocks noGrp="1"/>
          </p:cNvSpPr>
          <p:nvPr>
            <p:ph type="pic" idx="14"/>
          </p:nvPr>
        </p:nvSpPr>
        <p:spPr/>
        <p:txBody>
          <a:bodyPr/>
          <a:lstStyle/>
          <a:p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1567064844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EBB19B9-1295-CB83-2305-A605A88BB3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173DBC6C-909C-55CC-5345-8BA60DD07DE6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B72DBD10-4EFD-13CD-67B5-6EF61A02ED80}"/>
              </a:ext>
            </a:extLst>
          </p:cNvPr>
          <p:cNvSpPr>
            <a:spLocks noGrp="1"/>
          </p:cNvSpPr>
          <p:nvPr>
            <p:ph type="pic" idx="13"/>
          </p:nvPr>
        </p:nvSpPr>
        <p:spPr/>
        <p:txBody>
          <a:bodyPr/>
          <a:lstStyle/>
          <a:p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2264902895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C289F31-7288-A1D5-7558-AF333E085A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D3A8CA27-FE73-49D0-F005-88EE30EB2391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9C371819-5D65-1C88-B301-6B9B68662E4B}"/>
              </a:ext>
            </a:extLst>
          </p:cNvPr>
          <p:cNvSpPr>
            <a:spLocks noGrp="1"/>
          </p:cNvSpPr>
          <p:nvPr>
            <p:ph type="pic" idx="11"/>
          </p:nvPr>
        </p:nvSpPr>
        <p:spPr/>
        <p:txBody>
          <a:bodyPr/>
          <a:lstStyle/>
          <a:p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3778118894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65408E9-4F7F-0B44-E797-099B32CCB6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32D0AD15-4405-AA1E-70E7-5F03107AB8D7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09644902-7B20-6B6B-6113-AA6620973E01}"/>
              </a:ext>
            </a:extLst>
          </p:cNvPr>
          <p:cNvSpPr>
            <a:spLocks noGrp="1"/>
          </p:cNvSpPr>
          <p:nvPr>
            <p:ph type="pic" idx="13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8E6EFBEC-DA91-5A6D-23C7-456BDFED5701}"/>
              </a:ext>
            </a:extLst>
          </p:cNvPr>
          <p:cNvSpPr>
            <a:spLocks noGrp="1"/>
          </p:cNvSpPr>
          <p:nvPr>
            <p:ph type="pic" idx="14"/>
          </p:nvPr>
        </p:nvSpPr>
        <p:spPr/>
        <p:txBody>
          <a:bodyPr/>
          <a:lstStyle/>
          <a:p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3046581450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59C34D4-26CD-5EC7-7DED-F2F26A0FAC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7EC42327-0FDC-6D40-F69F-2B2BBC3CE2BD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85C42F26-3888-CEE9-92F3-04CA65FBB817}"/>
              </a:ext>
            </a:extLst>
          </p:cNvPr>
          <p:cNvSpPr>
            <a:spLocks noGrp="1"/>
          </p:cNvSpPr>
          <p:nvPr>
            <p:ph type="pic" idx="13"/>
          </p:nvPr>
        </p:nvSpPr>
        <p:spPr/>
        <p:txBody>
          <a:bodyPr/>
          <a:lstStyle/>
          <a:p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4054972862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273AFA3-0EF2-A421-BC60-051F1956D7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43F0C416-4B1F-0EB6-7968-A6A06EF820F9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1323035459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01D67FC-A1C1-B97E-4042-B3C7A73F5B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015C18E0-50E2-1A5B-B6B6-55DDA276475F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1919669120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78F1F90-AA33-67AC-2A87-477998D4E2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9FA50A8E-C3CD-E276-CC3F-6F6ED27C4EB3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3426866651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22B2094-053B-5401-D4C3-56A3885365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E8E29082-1BBF-D8A8-A6CC-95401FFBFBE7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2612122781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54809D5-5F7D-6FA4-D4E2-1E2EA03086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B6B1E218-2C21-C052-6BB8-307DE1211D86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956339890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E13BC71-A66D-AA04-F403-EF817749F2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C040F54D-E53A-9C7B-244B-02656A1FA0AC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3735982136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79C506-E0FF-2BF2-54EA-7124C881C3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CD6C5AE7-BD81-D641-CE16-EA3EE9D8F0D6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8" name="Espace réservé pour une image  7">
            <a:extLst>
              <a:ext uri="{FF2B5EF4-FFF2-40B4-BE49-F238E27FC236}">
                <a16:creationId xmlns:a16="http://schemas.microsoft.com/office/drawing/2014/main" id="{3B330126-1BDA-97B3-4594-E612BF992FC8}"/>
              </a:ext>
            </a:extLst>
          </p:cNvPr>
          <p:cNvSpPr>
            <a:spLocks noGrp="1"/>
          </p:cNvSpPr>
          <p:nvPr>
            <p:ph type="pic" idx="10"/>
          </p:nvPr>
        </p:nvSpPr>
        <p:spPr/>
        <p:txBody>
          <a:bodyPr/>
          <a:lstStyle/>
          <a:p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479100333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5">
            <a:extLst>
              <a:ext uri="{FF2B5EF4-FFF2-40B4-BE49-F238E27FC236}">
                <a16:creationId xmlns:a16="http://schemas.microsoft.com/office/drawing/2014/main" id="{D13499BA-C553-3FD5-2F42-CC60C815DF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7" name="Espace réservé du texte 6">
            <a:extLst>
              <a:ext uri="{FF2B5EF4-FFF2-40B4-BE49-F238E27FC236}">
                <a16:creationId xmlns:a16="http://schemas.microsoft.com/office/drawing/2014/main" id="{DF31FC26-86BB-AD17-C92A-DBA30470502E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3458187606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B07DF65-611F-A3E0-DD09-20216EBA01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59F9392C-D926-CA42-6122-7F9783A59E4B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3017689379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A9657D8-AF5D-CCBD-D6DA-5018625D44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A3F9DE28-911B-FF89-B08A-1127801D0FDC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B14DFAC4-D322-3041-84A4-B97096F4B5B6}"/>
              </a:ext>
            </a:extLst>
          </p:cNvPr>
          <p:cNvSpPr>
            <a:spLocks noGrp="1"/>
          </p:cNvSpPr>
          <p:nvPr>
            <p:ph type="pic" idx="10"/>
          </p:nvPr>
        </p:nvSpPr>
        <p:spPr/>
        <p:txBody>
          <a:bodyPr/>
          <a:lstStyle/>
          <a:p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1452678142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89A6EA3-AA92-A6B7-46DF-298973BA4C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B226CF73-0019-D7FE-4D31-3458010928BF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16C0DBFA-3B56-38BD-D52C-D063811014B9}"/>
              </a:ext>
            </a:extLst>
          </p:cNvPr>
          <p:cNvSpPr>
            <a:spLocks noGrp="1"/>
          </p:cNvSpPr>
          <p:nvPr>
            <p:ph type="pic" idx="13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9F7F2E64-E29C-AF21-6D94-F05B6A7BA0ED}"/>
              </a:ext>
            </a:extLst>
          </p:cNvPr>
          <p:cNvSpPr>
            <a:spLocks noGrp="1"/>
          </p:cNvSpPr>
          <p:nvPr>
            <p:ph type="pic" idx="14"/>
          </p:nvPr>
        </p:nvSpPr>
        <p:spPr/>
        <p:txBody>
          <a:bodyPr/>
          <a:lstStyle/>
          <a:p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2390923994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8251BA1-63D7-6CBD-04FF-1E15AF9583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636D474E-6DCD-BC33-AB69-4F84637B52BE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4146877258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F4468F1-6425-DF45-6D02-22F1579E47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539FE7FE-BD33-6A9F-A611-B616C10DB1A2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E1AAEC63-CF36-E516-986F-73433C19FC0A}"/>
              </a:ext>
            </a:extLst>
          </p:cNvPr>
          <p:cNvSpPr>
            <a:spLocks noGrp="1"/>
          </p:cNvSpPr>
          <p:nvPr>
            <p:ph type="body" sz="half" idx="13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25D184EB-246B-C78F-625A-08BF5204A183}"/>
              </a:ext>
            </a:extLst>
          </p:cNvPr>
          <p:cNvSpPr>
            <a:spLocks noGrp="1"/>
          </p:cNvSpPr>
          <p:nvPr>
            <p:ph type="body" sz="half" idx="15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B06CABD0-120E-FD87-C540-71F1DE7420AD}"/>
              </a:ext>
            </a:extLst>
          </p:cNvPr>
          <p:cNvSpPr>
            <a:spLocks noGrp="1"/>
          </p:cNvSpPr>
          <p:nvPr>
            <p:ph type="body" sz="half" idx="17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7" name="Espace réservé pour une image  6">
            <a:extLst>
              <a:ext uri="{FF2B5EF4-FFF2-40B4-BE49-F238E27FC236}">
                <a16:creationId xmlns:a16="http://schemas.microsoft.com/office/drawing/2014/main" id="{E1451915-0655-6E86-EF28-8B244EE09B90}"/>
              </a:ext>
            </a:extLst>
          </p:cNvPr>
          <p:cNvSpPr>
            <a:spLocks noGrp="1"/>
          </p:cNvSpPr>
          <p:nvPr>
            <p:ph type="pic" idx="19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8" name="Espace réservé pour une image  7">
            <a:extLst>
              <a:ext uri="{FF2B5EF4-FFF2-40B4-BE49-F238E27FC236}">
                <a16:creationId xmlns:a16="http://schemas.microsoft.com/office/drawing/2014/main" id="{65122513-EFF9-7AC2-FD82-F2EE772B5621}"/>
              </a:ext>
            </a:extLst>
          </p:cNvPr>
          <p:cNvSpPr>
            <a:spLocks noGrp="1"/>
          </p:cNvSpPr>
          <p:nvPr>
            <p:ph type="pic" idx="20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9" name="Espace réservé pour une image  8">
            <a:extLst>
              <a:ext uri="{FF2B5EF4-FFF2-40B4-BE49-F238E27FC236}">
                <a16:creationId xmlns:a16="http://schemas.microsoft.com/office/drawing/2014/main" id="{171167A0-757B-F1B4-0DFF-E2A8370CABFE}"/>
              </a:ext>
            </a:extLst>
          </p:cNvPr>
          <p:cNvSpPr>
            <a:spLocks noGrp="1"/>
          </p:cNvSpPr>
          <p:nvPr>
            <p:ph type="pic" idx="21"/>
          </p:nvPr>
        </p:nvSpPr>
        <p:spPr/>
        <p:txBody>
          <a:bodyPr/>
          <a:lstStyle/>
          <a:p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2614996582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pour une image  1">
            <a:extLst>
              <a:ext uri="{FF2B5EF4-FFF2-40B4-BE49-F238E27FC236}">
                <a16:creationId xmlns:a16="http://schemas.microsoft.com/office/drawing/2014/main" id="{BAA01C24-471B-CB4A-C44B-DF1E68B865A6}"/>
              </a:ext>
            </a:extLst>
          </p:cNvPr>
          <p:cNvSpPr>
            <a:spLocks noGrp="1"/>
          </p:cNvSpPr>
          <p:nvPr>
            <p:ph type="pic" idx="23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804E6CCA-6B47-2C26-72AF-5927E837025E}"/>
              </a:ext>
            </a:extLst>
          </p:cNvPr>
          <p:cNvSpPr>
            <a:spLocks noGrp="1"/>
          </p:cNvSpPr>
          <p:nvPr>
            <p:ph type="pic" idx="20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0D420C17-3D02-CF0B-B178-A90329F8D4DC}"/>
              </a:ext>
            </a:extLst>
          </p:cNvPr>
          <p:cNvSpPr>
            <a:spLocks noGrp="1"/>
          </p:cNvSpPr>
          <p:nvPr>
            <p:ph type="pic" idx="24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1EC687E1-3E85-B36B-C2FE-34622DFD34E0}"/>
              </a:ext>
            </a:extLst>
          </p:cNvPr>
          <p:cNvSpPr>
            <a:spLocks noGrp="1"/>
          </p:cNvSpPr>
          <p:nvPr>
            <p:ph type="body" sz="half" idx="15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0F13CBE4-441C-0EF2-8B12-9CDF6E72679A}"/>
              </a:ext>
            </a:extLst>
          </p:cNvPr>
          <p:cNvSpPr>
            <a:spLocks noGrp="1"/>
          </p:cNvSpPr>
          <p:nvPr>
            <p:ph type="body" sz="half" idx="16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7" name="Espace réservé du texte 6">
            <a:extLst>
              <a:ext uri="{FF2B5EF4-FFF2-40B4-BE49-F238E27FC236}">
                <a16:creationId xmlns:a16="http://schemas.microsoft.com/office/drawing/2014/main" id="{2EC30FF6-6BE3-35DF-F16C-C62914AF30DC}"/>
              </a:ext>
            </a:extLst>
          </p:cNvPr>
          <p:cNvSpPr>
            <a:spLocks noGrp="1"/>
          </p:cNvSpPr>
          <p:nvPr>
            <p:ph type="body" sz="half" idx="18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8" name="Espace réservé du texte 7">
            <a:extLst>
              <a:ext uri="{FF2B5EF4-FFF2-40B4-BE49-F238E27FC236}">
                <a16:creationId xmlns:a16="http://schemas.microsoft.com/office/drawing/2014/main" id="{CDAFBC4B-688A-A832-1075-637C0E3991F7}"/>
              </a:ext>
            </a:extLst>
          </p:cNvPr>
          <p:cNvSpPr>
            <a:spLocks noGrp="1"/>
          </p:cNvSpPr>
          <p:nvPr>
            <p:ph type="body" sz="half" idx="19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3F1A8854-079F-63C2-2F0B-FEFD358F6AC3}"/>
              </a:ext>
            </a:extLst>
          </p:cNvPr>
          <p:cNvSpPr>
            <a:spLocks noGrp="1"/>
          </p:cNvSpPr>
          <p:nvPr>
            <p:ph type="body" sz="half" idx="2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10" name="Espace réservé du texte 9">
            <a:extLst>
              <a:ext uri="{FF2B5EF4-FFF2-40B4-BE49-F238E27FC236}">
                <a16:creationId xmlns:a16="http://schemas.microsoft.com/office/drawing/2014/main" id="{334C84EF-F81D-CAC7-5CED-7302B2BFD9B9}"/>
              </a:ext>
            </a:extLst>
          </p:cNvPr>
          <p:cNvSpPr>
            <a:spLocks noGrp="1"/>
          </p:cNvSpPr>
          <p:nvPr>
            <p:ph type="body" sz="half" idx="22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11" name="Titre 10">
            <a:extLst>
              <a:ext uri="{FF2B5EF4-FFF2-40B4-BE49-F238E27FC236}">
                <a16:creationId xmlns:a16="http://schemas.microsoft.com/office/drawing/2014/main" id="{9A62FC7D-B1FB-48CD-0AC3-F41FDAD9AA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12" name="Espace réservé du texte 11">
            <a:extLst>
              <a:ext uri="{FF2B5EF4-FFF2-40B4-BE49-F238E27FC236}">
                <a16:creationId xmlns:a16="http://schemas.microsoft.com/office/drawing/2014/main" id="{65A62EE5-C090-36A6-74CC-C98366450C61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778251817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pour une image  1">
            <a:extLst>
              <a:ext uri="{FF2B5EF4-FFF2-40B4-BE49-F238E27FC236}">
                <a16:creationId xmlns:a16="http://schemas.microsoft.com/office/drawing/2014/main" id="{FC571750-330C-DDA0-26ED-CE21F0D7AD0B}"/>
              </a:ext>
            </a:extLst>
          </p:cNvPr>
          <p:cNvSpPr>
            <a:spLocks noGrp="1"/>
          </p:cNvSpPr>
          <p:nvPr>
            <p:ph type="pic" idx="23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9EA8501B-FA61-73A7-954A-1B6533D26993}"/>
              </a:ext>
            </a:extLst>
          </p:cNvPr>
          <p:cNvSpPr>
            <a:spLocks noGrp="1"/>
          </p:cNvSpPr>
          <p:nvPr>
            <p:ph type="pic" idx="20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EE49E04D-10F7-B849-B410-644A37CD4FE3}"/>
              </a:ext>
            </a:extLst>
          </p:cNvPr>
          <p:cNvSpPr>
            <a:spLocks noGrp="1"/>
          </p:cNvSpPr>
          <p:nvPr>
            <p:ph type="pic" idx="24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9B2A6B7E-8211-3EBC-4745-BAB1E6B0BDBB}"/>
              </a:ext>
            </a:extLst>
          </p:cNvPr>
          <p:cNvSpPr>
            <a:spLocks noGrp="1"/>
          </p:cNvSpPr>
          <p:nvPr>
            <p:ph type="body" sz="half" idx="15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C6ECA054-68A8-101E-7751-CB7780663252}"/>
              </a:ext>
            </a:extLst>
          </p:cNvPr>
          <p:cNvSpPr>
            <a:spLocks noGrp="1"/>
          </p:cNvSpPr>
          <p:nvPr>
            <p:ph type="body" sz="half" idx="16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7" name="Espace réservé du texte 6">
            <a:extLst>
              <a:ext uri="{FF2B5EF4-FFF2-40B4-BE49-F238E27FC236}">
                <a16:creationId xmlns:a16="http://schemas.microsoft.com/office/drawing/2014/main" id="{06A3B898-6F38-2ECC-60EC-2D2A033A22AA}"/>
              </a:ext>
            </a:extLst>
          </p:cNvPr>
          <p:cNvSpPr>
            <a:spLocks noGrp="1"/>
          </p:cNvSpPr>
          <p:nvPr>
            <p:ph type="body" sz="half" idx="18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8" name="Espace réservé du texte 7">
            <a:extLst>
              <a:ext uri="{FF2B5EF4-FFF2-40B4-BE49-F238E27FC236}">
                <a16:creationId xmlns:a16="http://schemas.microsoft.com/office/drawing/2014/main" id="{7C841A3E-77AF-5BC5-0EC1-61415D75AF70}"/>
              </a:ext>
            </a:extLst>
          </p:cNvPr>
          <p:cNvSpPr>
            <a:spLocks noGrp="1"/>
          </p:cNvSpPr>
          <p:nvPr>
            <p:ph type="body" sz="half" idx="19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3193ECC8-003D-8559-B371-0A0CD332E620}"/>
              </a:ext>
            </a:extLst>
          </p:cNvPr>
          <p:cNvSpPr>
            <a:spLocks noGrp="1"/>
          </p:cNvSpPr>
          <p:nvPr>
            <p:ph type="body" sz="half" idx="2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10" name="Espace réservé du texte 9">
            <a:extLst>
              <a:ext uri="{FF2B5EF4-FFF2-40B4-BE49-F238E27FC236}">
                <a16:creationId xmlns:a16="http://schemas.microsoft.com/office/drawing/2014/main" id="{58C1BEFD-A08D-EDA5-6638-EC9DB9CAE1FE}"/>
              </a:ext>
            </a:extLst>
          </p:cNvPr>
          <p:cNvSpPr>
            <a:spLocks noGrp="1"/>
          </p:cNvSpPr>
          <p:nvPr>
            <p:ph type="body" sz="half" idx="22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11" name="Titre 10">
            <a:extLst>
              <a:ext uri="{FF2B5EF4-FFF2-40B4-BE49-F238E27FC236}">
                <a16:creationId xmlns:a16="http://schemas.microsoft.com/office/drawing/2014/main" id="{FC568D1F-2C46-4D8D-4B63-16636055D1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12" name="Espace réservé du texte 11">
            <a:extLst>
              <a:ext uri="{FF2B5EF4-FFF2-40B4-BE49-F238E27FC236}">
                <a16:creationId xmlns:a16="http://schemas.microsoft.com/office/drawing/2014/main" id="{7AEF9EAE-BD6B-B86B-8728-69CC06DD77B9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1838859424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DC2EAC3-76AF-C85D-F71D-12D5F9A643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F049D4DA-E3B6-B48C-9AE2-0EABE369C771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754A3E7C-72CB-3F1F-CD01-3B48EC7FC5AF}"/>
              </a:ext>
            </a:extLst>
          </p:cNvPr>
          <p:cNvSpPr>
            <a:spLocks noGrp="1"/>
          </p:cNvSpPr>
          <p:nvPr>
            <p:ph type="body" sz="half" idx="13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17F65414-D523-10B1-BDC0-3F97CB03D0C6}"/>
              </a:ext>
            </a:extLst>
          </p:cNvPr>
          <p:cNvSpPr>
            <a:spLocks noGrp="1"/>
          </p:cNvSpPr>
          <p:nvPr>
            <p:ph type="body" sz="half" idx="15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DBED8C22-4D94-6FCC-D735-70DD4D29CAC6}"/>
              </a:ext>
            </a:extLst>
          </p:cNvPr>
          <p:cNvSpPr>
            <a:spLocks noGrp="1"/>
          </p:cNvSpPr>
          <p:nvPr>
            <p:ph type="body" sz="half" idx="17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7" name="Espace réservé pour une image  6">
            <a:extLst>
              <a:ext uri="{FF2B5EF4-FFF2-40B4-BE49-F238E27FC236}">
                <a16:creationId xmlns:a16="http://schemas.microsoft.com/office/drawing/2014/main" id="{1914E592-1968-B5B8-40C1-45E82D09166A}"/>
              </a:ext>
            </a:extLst>
          </p:cNvPr>
          <p:cNvSpPr>
            <a:spLocks noGrp="1"/>
          </p:cNvSpPr>
          <p:nvPr>
            <p:ph type="pic" idx="19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8" name="Espace réservé pour une image  7">
            <a:extLst>
              <a:ext uri="{FF2B5EF4-FFF2-40B4-BE49-F238E27FC236}">
                <a16:creationId xmlns:a16="http://schemas.microsoft.com/office/drawing/2014/main" id="{F57457C2-71A6-EBBB-881E-A4ED5DF613EE}"/>
              </a:ext>
            </a:extLst>
          </p:cNvPr>
          <p:cNvSpPr>
            <a:spLocks noGrp="1"/>
          </p:cNvSpPr>
          <p:nvPr>
            <p:ph type="pic" idx="20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9" name="Espace réservé pour une image  8">
            <a:extLst>
              <a:ext uri="{FF2B5EF4-FFF2-40B4-BE49-F238E27FC236}">
                <a16:creationId xmlns:a16="http://schemas.microsoft.com/office/drawing/2014/main" id="{DCE1A800-17F9-BDD6-0B1C-D8A958F4F931}"/>
              </a:ext>
            </a:extLst>
          </p:cNvPr>
          <p:cNvSpPr>
            <a:spLocks noGrp="1"/>
          </p:cNvSpPr>
          <p:nvPr>
            <p:ph type="pic" idx="21"/>
          </p:nvPr>
        </p:nvSpPr>
        <p:spPr/>
        <p:txBody>
          <a:bodyPr/>
          <a:lstStyle/>
          <a:p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2406680980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pour une image  1">
            <a:extLst>
              <a:ext uri="{FF2B5EF4-FFF2-40B4-BE49-F238E27FC236}">
                <a16:creationId xmlns:a16="http://schemas.microsoft.com/office/drawing/2014/main" id="{04DA7629-0D04-1020-AF67-4899FD056296}"/>
              </a:ext>
            </a:extLst>
          </p:cNvPr>
          <p:cNvSpPr>
            <a:spLocks noGrp="1"/>
          </p:cNvSpPr>
          <p:nvPr>
            <p:ph type="pic" idx="23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359DDF63-70F0-F9EF-E3F2-101FD37A150F}"/>
              </a:ext>
            </a:extLst>
          </p:cNvPr>
          <p:cNvSpPr>
            <a:spLocks noGrp="1"/>
          </p:cNvSpPr>
          <p:nvPr>
            <p:ph type="pic" idx="20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2E864EE9-4A42-3837-B1AF-B8C15A90D53B}"/>
              </a:ext>
            </a:extLst>
          </p:cNvPr>
          <p:cNvSpPr>
            <a:spLocks noGrp="1"/>
          </p:cNvSpPr>
          <p:nvPr>
            <p:ph type="pic" idx="24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4BD72DCA-5DE8-6507-405D-138FC6FA7269}"/>
              </a:ext>
            </a:extLst>
          </p:cNvPr>
          <p:cNvSpPr>
            <a:spLocks noGrp="1"/>
          </p:cNvSpPr>
          <p:nvPr>
            <p:ph type="body" sz="half" idx="15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B15ABB6C-643C-BFE8-598F-AB6AC5BFF0F6}"/>
              </a:ext>
            </a:extLst>
          </p:cNvPr>
          <p:cNvSpPr>
            <a:spLocks noGrp="1"/>
          </p:cNvSpPr>
          <p:nvPr>
            <p:ph type="body" sz="half" idx="16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7" name="Espace réservé du texte 6">
            <a:extLst>
              <a:ext uri="{FF2B5EF4-FFF2-40B4-BE49-F238E27FC236}">
                <a16:creationId xmlns:a16="http://schemas.microsoft.com/office/drawing/2014/main" id="{33AA2A6C-9150-B064-8156-0396F9482945}"/>
              </a:ext>
            </a:extLst>
          </p:cNvPr>
          <p:cNvSpPr>
            <a:spLocks noGrp="1"/>
          </p:cNvSpPr>
          <p:nvPr>
            <p:ph type="body" sz="half" idx="18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8" name="Espace réservé du texte 7">
            <a:extLst>
              <a:ext uri="{FF2B5EF4-FFF2-40B4-BE49-F238E27FC236}">
                <a16:creationId xmlns:a16="http://schemas.microsoft.com/office/drawing/2014/main" id="{9E7DB6FB-0F6B-21C3-34CE-51D36D3C85BB}"/>
              </a:ext>
            </a:extLst>
          </p:cNvPr>
          <p:cNvSpPr>
            <a:spLocks noGrp="1"/>
          </p:cNvSpPr>
          <p:nvPr>
            <p:ph type="body" sz="half" idx="19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5A07AAF5-92C4-FA41-224A-44916CBD2A2D}"/>
              </a:ext>
            </a:extLst>
          </p:cNvPr>
          <p:cNvSpPr>
            <a:spLocks noGrp="1"/>
          </p:cNvSpPr>
          <p:nvPr>
            <p:ph type="body" sz="half" idx="2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10" name="Espace réservé du texte 9">
            <a:extLst>
              <a:ext uri="{FF2B5EF4-FFF2-40B4-BE49-F238E27FC236}">
                <a16:creationId xmlns:a16="http://schemas.microsoft.com/office/drawing/2014/main" id="{2DF9247F-962D-D715-578A-B48434BD826B}"/>
              </a:ext>
            </a:extLst>
          </p:cNvPr>
          <p:cNvSpPr>
            <a:spLocks noGrp="1"/>
          </p:cNvSpPr>
          <p:nvPr>
            <p:ph type="body" sz="half" idx="22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11" name="Titre 10">
            <a:extLst>
              <a:ext uri="{FF2B5EF4-FFF2-40B4-BE49-F238E27FC236}">
                <a16:creationId xmlns:a16="http://schemas.microsoft.com/office/drawing/2014/main" id="{92795AB8-5062-2A4D-2E0A-A16F9284B2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12" name="Espace réservé du texte 11">
            <a:extLst>
              <a:ext uri="{FF2B5EF4-FFF2-40B4-BE49-F238E27FC236}">
                <a16:creationId xmlns:a16="http://schemas.microsoft.com/office/drawing/2014/main" id="{76A2A7A7-0637-18E4-0A5F-EB8A36A6B246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705407754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pour une image  1">
            <a:extLst>
              <a:ext uri="{FF2B5EF4-FFF2-40B4-BE49-F238E27FC236}">
                <a16:creationId xmlns:a16="http://schemas.microsoft.com/office/drawing/2014/main" id="{F7540E83-A5DA-36E4-5EBA-362629C38C95}"/>
              </a:ext>
            </a:extLst>
          </p:cNvPr>
          <p:cNvSpPr>
            <a:spLocks noGrp="1"/>
          </p:cNvSpPr>
          <p:nvPr>
            <p:ph type="pic" idx="23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E18F254B-C025-A03C-B6CC-A1B4F2321D85}"/>
              </a:ext>
            </a:extLst>
          </p:cNvPr>
          <p:cNvSpPr>
            <a:spLocks noGrp="1"/>
          </p:cNvSpPr>
          <p:nvPr>
            <p:ph type="pic" idx="20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EE5EAF25-9876-0050-FD2F-8A169C5612E8}"/>
              </a:ext>
            </a:extLst>
          </p:cNvPr>
          <p:cNvSpPr>
            <a:spLocks noGrp="1"/>
          </p:cNvSpPr>
          <p:nvPr>
            <p:ph type="pic" idx="24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D2FC2C23-27F5-6D0D-47C0-C65670F8FD2D}"/>
              </a:ext>
            </a:extLst>
          </p:cNvPr>
          <p:cNvSpPr>
            <a:spLocks noGrp="1"/>
          </p:cNvSpPr>
          <p:nvPr>
            <p:ph type="body" sz="half" idx="15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3610769A-4EEF-7989-E752-62CD545D9454}"/>
              </a:ext>
            </a:extLst>
          </p:cNvPr>
          <p:cNvSpPr>
            <a:spLocks noGrp="1"/>
          </p:cNvSpPr>
          <p:nvPr>
            <p:ph type="body" sz="half" idx="16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7" name="Espace réservé du texte 6">
            <a:extLst>
              <a:ext uri="{FF2B5EF4-FFF2-40B4-BE49-F238E27FC236}">
                <a16:creationId xmlns:a16="http://schemas.microsoft.com/office/drawing/2014/main" id="{41B405A2-444E-1E34-1267-AA6915026FEC}"/>
              </a:ext>
            </a:extLst>
          </p:cNvPr>
          <p:cNvSpPr>
            <a:spLocks noGrp="1"/>
          </p:cNvSpPr>
          <p:nvPr>
            <p:ph type="body" sz="half" idx="18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8" name="Espace réservé du texte 7">
            <a:extLst>
              <a:ext uri="{FF2B5EF4-FFF2-40B4-BE49-F238E27FC236}">
                <a16:creationId xmlns:a16="http://schemas.microsoft.com/office/drawing/2014/main" id="{53700773-C81B-D705-CE79-31751DBC5EF4}"/>
              </a:ext>
            </a:extLst>
          </p:cNvPr>
          <p:cNvSpPr>
            <a:spLocks noGrp="1"/>
          </p:cNvSpPr>
          <p:nvPr>
            <p:ph type="body" sz="half" idx="19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42706A9B-68CC-A407-B15D-D54BFC2D21AA}"/>
              </a:ext>
            </a:extLst>
          </p:cNvPr>
          <p:cNvSpPr>
            <a:spLocks noGrp="1"/>
          </p:cNvSpPr>
          <p:nvPr>
            <p:ph type="body" sz="half" idx="2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10" name="Espace réservé du texte 9">
            <a:extLst>
              <a:ext uri="{FF2B5EF4-FFF2-40B4-BE49-F238E27FC236}">
                <a16:creationId xmlns:a16="http://schemas.microsoft.com/office/drawing/2014/main" id="{F239C364-FA9B-E183-5554-B3F9C2CCFF9E}"/>
              </a:ext>
            </a:extLst>
          </p:cNvPr>
          <p:cNvSpPr>
            <a:spLocks noGrp="1"/>
          </p:cNvSpPr>
          <p:nvPr>
            <p:ph type="body" sz="half" idx="22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11" name="Titre 10">
            <a:extLst>
              <a:ext uri="{FF2B5EF4-FFF2-40B4-BE49-F238E27FC236}">
                <a16:creationId xmlns:a16="http://schemas.microsoft.com/office/drawing/2014/main" id="{A0C861F9-3FF7-46F2-CCA2-E81945CEC5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12" name="Espace réservé du texte 11">
            <a:extLst>
              <a:ext uri="{FF2B5EF4-FFF2-40B4-BE49-F238E27FC236}">
                <a16:creationId xmlns:a16="http://schemas.microsoft.com/office/drawing/2014/main" id="{AA49FFF3-B921-25AE-81CD-E02D9715446E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4094005684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5739B42-4922-693D-25B2-A905A80BD1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C6C1F060-1565-18F0-C699-38B385D59C47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932B3CEB-AECC-DD4B-CBE4-F7AF14DE4110}"/>
              </a:ext>
            </a:extLst>
          </p:cNvPr>
          <p:cNvSpPr>
            <a:spLocks noGrp="1"/>
          </p:cNvSpPr>
          <p:nvPr>
            <p:ph type="body" sz="half" idx="13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39D422A0-5363-F0B5-8595-6811E017B02E}"/>
              </a:ext>
            </a:extLst>
          </p:cNvPr>
          <p:cNvSpPr>
            <a:spLocks noGrp="1"/>
          </p:cNvSpPr>
          <p:nvPr>
            <p:ph type="body" sz="half" idx="15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0739E0B0-01CC-E812-C6FC-7226C7FC51B3}"/>
              </a:ext>
            </a:extLst>
          </p:cNvPr>
          <p:cNvSpPr>
            <a:spLocks noGrp="1"/>
          </p:cNvSpPr>
          <p:nvPr>
            <p:ph type="body" sz="half" idx="17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7" name="Espace réservé pour une image  6">
            <a:extLst>
              <a:ext uri="{FF2B5EF4-FFF2-40B4-BE49-F238E27FC236}">
                <a16:creationId xmlns:a16="http://schemas.microsoft.com/office/drawing/2014/main" id="{3F726AAC-A283-94BA-BD0F-C5784396937C}"/>
              </a:ext>
            </a:extLst>
          </p:cNvPr>
          <p:cNvSpPr>
            <a:spLocks noGrp="1"/>
          </p:cNvSpPr>
          <p:nvPr>
            <p:ph type="pic" idx="19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8" name="Espace réservé pour une image  7">
            <a:extLst>
              <a:ext uri="{FF2B5EF4-FFF2-40B4-BE49-F238E27FC236}">
                <a16:creationId xmlns:a16="http://schemas.microsoft.com/office/drawing/2014/main" id="{40F7D1A7-1F5E-6887-68B7-294167B2AB54}"/>
              </a:ext>
            </a:extLst>
          </p:cNvPr>
          <p:cNvSpPr>
            <a:spLocks noGrp="1"/>
          </p:cNvSpPr>
          <p:nvPr>
            <p:ph type="pic" idx="20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9" name="Espace réservé pour une image  8">
            <a:extLst>
              <a:ext uri="{FF2B5EF4-FFF2-40B4-BE49-F238E27FC236}">
                <a16:creationId xmlns:a16="http://schemas.microsoft.com/office/drawing/2014/main" id="{9F4FCC9B-5B59-0A39-FD37-4CFD3E29C7CD}"/>
              </a:ext>
            </a:extLst>
          </p:cNvPr>
          <p:cNvSpPr>
            <a:spLocks noGrp="1"/>
          </p:cNvSpPr>
          <p:nvPr>
            <p:ph type="pic" idx="21"/>
          </p:nvPr>
        </p:nvSpPr>
        <p:spPr/>
        <p:txBody>
          <a:bodyPr/>
          <a:lstStyle/>
          <a:p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2804394586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pour une image  1">
            <a:extLst>
              <a:ext uri="{FF2B5EF4-FFF2-40B4-BE49-F238E27FC236}">
                <a16:creationId xmlns:a16="http://schemas.microsoft.com/office/drawing/2014/main" id="{B0022AE4-50A3-A1D4-8CED-97E59FF3A42C}"/>
              </a:ext>
            </a:extLst>
          </p:cNvPr>
          <p:cNvSpPr>
            <a:spLocks noGrp="1"/>
          </p:cNvSpPr>
          <p:nvPr>
            <p:ph type="pic" idx="23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DCDFB6A3-44F7-2D02-C335-503A1A717721}"/>
              </a:ext>
            </a:extLst>
          </p:cNvPr>
          <p:cNvSpPr>
            <a:spLocks noGrp="1"/>
          </p:cNvSpPr>
          <p:nvPr>
            <p:ph type="pic" idx="20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FC68260F-53F5-DE5A-53A8-3F3A669D9BE5}"/>
              </a:ext>
            </a:extLst>
          </p:cNvPr>
          <p:cNvSpPr>
            <a:spLocks noGrp="1"/>
          </p:cNvSpPr>
          <p:nvPr>
            <p:ph type="pic" idx="24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1CC0867E-8639-8CF2-7F5C-F347F36D0AF7}"/>
              </a:ext>
            </a:extLst>
          </p:cNvPr>
          <p:cNvSpPr>
            <a:spLocks noGrp="1"/>
          </p:cNvSpPr>
          <p:nvPr>
            <p:ph type="body" sz="half" idx="15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729384B6-31FD-8BD3-1710-ECE16BAD5105}"/>
              </a:ext>
            </a:extLst>
          </p:cNvPr>
          <p:cNvSpPr>
            <a:spLocks noGrp="1"/>
          </p:cNvSpPr>
          <p:nvPr>
            <p:ph type="body" sz="half" idx="16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7" name="Espace réservé du texte 6">
            <a:extLst>
              <a:ext uri="{FF2B5EF4-FFF2-40B4-BE49-F238E27FC236}">
                <a16:creationId xmlns:a16="http://schemas.microsoft.com/office/drawing/2014/main" id="{8F872B23-1F7A-DD75-C298-373FEF55B947}"/>
              </a:ext>
            </a:extLst>
          </p:cNvPr>
          <p:cNvSpPr>
            <a:spLocks noGrp="1"/>
          </p:cNvSpPr>
          <p:nvPr>
            <p:ph type="body" sz="half" idx="18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8" name="Espace réservé du texte 7">
            <a:extLst>
              <a:ext uri="{FF2B5EF4-FFF2-40B4-BE49-F238E27FC236}">
                <a16:creationId xmlns:a16="http://schemas.microsoft.com/office/drawing/2014/main" id="{0CFC2A09-80B7-A414-81C0-02A75C04AE27}"/>
              </a:ext>
            </a:extLst>
          </p:cNvPr>
          <p:cNvSpPr>
            <a:spLocks noGrp="1"/>
          </p:cNvSpPr>
          <p:nvPr>
            <p:ph type="body" sz="half" idx="19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46147529-6CDA-2CBA-3E7C-F3C9B99E0322}"/>
              </a:ext>
            </a:extLst>
          </p:cNvPr>
          <p:cNvSpPr>
            <a:spLocks noGrp="1"/>
          </p:cNvSpPr>
          <p:nvPr>
            <p:ph type="body" sz="half" idx="2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10" name="Espace réservé du texte 9">
            <a:extLst>
              <a:ext uri="{FF2B5EF4-FFF2-40B4-BE49-F238E27FC236}">
                <a16:creationId xmlns:a16="http://schemas.microsoft.com/office/drawing/2014/main" id="{5D160B7D-FC26-010D-DD45-17A1A8EE3429}"/>
              </a:ext>
            </a:extLst>
          </p:cNvPr>
          <p:cNvSpPr>
            <a:spLocks noGrp="1"/>
          </p:cNvSpPr>
          <p:nvPr>
            <p:ph type="body" sz="half" idx="22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11" name="Titre 10">
            <a:extLst>
              <a:ext uri="{FF2B5EF4-FFF2-40B4-BE49-F238E27FC236}">
                <a16:creationId xmlns:a16="http://schemas.microsoft.com/office/drawing/2014/main" id="{F76ECB2C-FCA1-AB19-5715-4A92D79690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12" name="Espace réservé du texte 11">
            <a:extLst>
              <a:ext uri="{FF2B5EF4-FFF2-40B4-BE49-F238E27FC236}">
                <a16:creationId xmlns:a16="http://schemas.microsoft.com/office/drawing/2014/main" id="{8DF90C55-4947-F391-C93C-8A52147CFD9E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814573007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pour une image  1">
            <a:extLst>
              <a:ext uri="{FF2B5EF4-FFF2-40B4-BE49-F238E27FC236}">
                <a16:creationId xmlns:a16="http://schemas.microsoft.com/office/drawing/2014/main" id="{17EAA7CB-5D86-C6C4-3A3B-BE2F11D290B9}"/>
              </a:ext>
            </a:extLst>
          </p:cNvPr>
          <p:cNvSpPr>
            <a:spLocks noGrp="1"/>
          </p:cNvSpPr>
          <p:nvPr>
            <p:ph type="pic" idx="23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0BD13613-A4B8-AE1E-747D-3BDCB70DBF67}"/>
              </a:ext>
            </a:extLst>
          </p:cNvPr>
          <p:cNvSpPr>
            <a:spLocks noGrp="1"/>
          </p:cNvSpPr>
          <p:nvPr>
            <p:ph type="pic" idx="20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5A83D238-8A1C-73FC-A8D1-BE07E8F9D842}"/>
              </a:ext>
            </a:extLst>
          </p:cNvPr>
          <p:cNvSpPr>
            <a:spLocks noGrp="1"/>
          </p:cNvSpPr>
          <p:nvPr>
            <p:ph type="pic" idx="24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68DA6399-04F3-79D0-83F9-BC9F02881C06}"/>
              </a:ext>
            </a:extLst>
          </p:cNvPr>
          <p:cNvSpPr>
            <a:spLocks noGrp="1"/>
          </p:cNvSpPr>
          <p:nvPr>
            <p:ph type="body" sz="half" idx="15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BFC00DD8-41F3-3786-D31E-470F1793FC2E}"/>
              </a:ext>
            </a:extLst>
          </p:cNvPr>
          <p:cNvSpPr>
            <a:spLocks noGrp="1"/>
          </p:cNvSpPr>
          <p:nvPr>
            <p:ph type="body" sz="half" idx="16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7" name="Espace réservé du texte 6">
            <a:extLst>
              <a:ext uri="{FF2B5EF4-FFF2-40B4-BE49-F238E27FC236}">
                <a16:creationId xmlns:a16="http://schemas.microsoft.com/office/drawing/2014/main" id="{BAF045D6-07AE-869B-03A1-4A07D8157677}"/>
              </a:ext>
            </a:extLst>
          </p:cNvPr>
          <p:cNvSpPr>
            <a:spLocks noGrp="1"/>
          </p:cNvSpPr>
          <p:nvPr>
            <p:ph type="body" sz="half" idx="18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8" name="Espace réservé du texte 7">
            <a:extLst>
              <a:ext uri="{FF2B5EF4-FFF2-40B4-BE49-F238E27FC236}">
                <a16:creationId xmlns:a16="http://schemas.microsoft.com/office/drawing/2014/main" id="{EC184C07-9A2D-1B17-5A8D-979F9220B2E0}"/>
              </a:ext>
            </a:extLst>
          </p:cNvPr>
          <p:cNvSpPr>
            <a:spLocks noGrp="1"/>
          </p:cNvSpPr>
          <p:nvPr>
            <p:ph type="body" sz="half" idx="19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E948D6D3-2FDB-F354-FC06-3FC8DCDD82B3}"/>
              </a:ext>
            </a:extLst>
          </p:cNvPr>
          <p:cNvSpPr>
            <a:spLocks noGrp="1"/>
          </p:cNvSpPr>
          <p:nvPr>
            <p:ph type="body" sz="half" idx="2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10" name="Espace réservé du texte 9">
            <a:extLst>
              <a:ext uri="{FF2B5EF4-FFF2-40B4-BE49-F238E27FC236}">
                <a16:creationId xmlns:a16="http://schemas.microsoft.com/office/drawing/2014/main" id="{4EC60B17-9E15-0772-BC09-87A79BB42404}"/>
              </a:ext>
            </a:extLst>
          </p:cNvPr>
          <p:cNvSpPr>
            <a:spLocks noGrp="1"/>
          </p:cNvSpPr>
          <p:nvPr>
            <p:ph type="body" sz="half" idx="22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11" name="Titre 10">
            <a:extLst>
              <a:ext uri="{FF2B5EF4-FFF2-40B4-BE49-F238E27FC236}">
                <a16:creationId xmlns:a16="http://schemas.microsoft.com/office/drawing/2014/main" id="{11508126-324B-6D16-2B7A-D0532ED847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12" name="Espace réservé du texte 11">
            <a:extLst>
              <a:ext uri="{FF2B5EF4-FFF2-40B4-BE49-F238E27FC236}">
                <a16:creationId xmlns:a16="http://schemas.microsoft.com/office/drawing/2014/main" id="{0F829458-28A1-AB70-A98A-A941F75A2190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3966440762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pour une image  1">
            <a:extLst>
              <a:ext uri="{FF2B5EF4-FFF2-40B4-BE49-F238E27FC236}">
                <a16:creationId xmlns:a16="http://schemas.microsoft.com/office/drawing/2014/main" id="{B22768FC-DF66-898A-AABD-6B987ADC411A}"/>
              </a:ext>
            </a:extLst>
          </p:cNvPr>
          <p:cNvSpPr>
            <a:spLocks noGrp="1"/>
          </p:cNvSpPr>
          <p:nvPr>
            <p:ph type="pic" idx="23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CE918CBC-D4D0-8B97-A3B9-0E353C2062F8}"/>
              </a:ext>
            </a:extLst>
          </p:cNvPr>
          <p:cNvSpPr>
            <a:spLocks noGrp="1"/>
          </p:cNvSpPr>
          <p:nvPr>
            <p:ph type="pic" idx="20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61EE11CE-2235-F45C-AB95-2C7FC1437D14}"/>
              </a:ext>
            </a:extLst>
          </p:cNvPr>
          <p:cNvSpPr>
            <a:spLocks noGrp="1"/>
          </p:cNvSpPr>
          <p:nvPr>
            <p:ph type="pic" idx="24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187237E3-3675-4B01-A8C7-57C1365B60A2}"/>
              </a:ext>
            </a:extLst>
          </p:cNvPr>
          <p:cNvSpPr>
            <a:spLocks noGrp="1"/>
          </p:cNvSpPr>
          <p:nvPr>
            <p:ph type="body" sz="half" idx="15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0121AE9D-99E5-7BD4-5211-76C20A49041B}"/>
              </a:ext>
            </a:extLst>
          </p:cNvPr>
          <p:cNvSpPr>
            <a:spLocks noGrp="1"/>
          </p:cNvSpPr>
          <p:nvPr>
            <p:ph type="body" sz="half" idx="16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7" name="Espace réservé du texte 6">
            <a:extLst>
              <a:ext uri="{FF2B5EF4-FFF2-40B4-BE49-F238E27FC236}">
                <a16:creationId xmlns:a16="http://schemas.microsoft.com/office/drawing/2014/main" id="{F85FDA4E-3D94-0249-F058-7D081186AF54}"/>
              </a:ext>
            </a:extLst>
          </p:cNvPr>
          <p:cNvSpPr>
            <a:spLocks noGrp="1"/>
          </p:cNvSpPr>
          <p:nvPr>
            <p:ph type="body" sz="half" idx="18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8" name="Espace réservé du texte 7">
            <a:extLst>
              <a:ext uri="{FF2B5EF4-FFF2-40B4-BE49-F238E27FC236}">
                <a16:creationId xmlns:a16="http://schemas.microsoft.com/office/drawing/2014/main" id="{72CEE344-C3D7-3CB3-9174-FAFF3B4837E7}"/>
              </a:ext>
            </a:extLst>
          </p:cNvPr>
          <p:cNvSpPr>
            <a:spLocks noGrp="1"/>
          </p:cNvSpPr>
          <p:nvPr>
            <p:ph type="body" sz="half" idx="19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61848239-AA06-53A1-E77C-7C2F0BAAC02D}"/>
              </a:ext>
            </a:extLst>
          </p:cNvPr>
          <p:cNvSpPr>
            <a:spLocks noGrp="1"/>
          </p:cNvSpPr>
          <p:nvPr>
            <p:ph type="body" sz="half" idx="2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10" name="Espace réservé du texte 9">
            <a:extLst>
              <a:ext uri="{FF2B5EF4-FFF2-40B4-BE49-F238E27FC236}">
                <a16:creationId xmlns:a16="http://schemas.microsoft.com/office/drawing/2014/main" id="{883BF677-12EB-F9B9-7BF0-8FBA6576E5A8}"/>
              </a:ext>
            </a:extLst>
          </p:cNvPr>
          <p:cNvSpPr>
            <a:spLocks noGrp="1"/>
          </p:cNvSpPr>
          <p:nvPr>
            <p:ph type="body" sz="half" idx="22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11" name="Titre 10">
            <a:extLst>
              <a:ext uri="{FF2B5EF4-FFF2-40B4-BE49-F238E27FC236}">
                <a16:creationId xmlns:a16="http://schemas.microsoft.com/office/drawing/2014/main" id="{8012DD1F-4D7C-E9D8-3E87-EF2B57C8F5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12" name="Espace réservé du texte 11">
            <a:extLst>
              <a:ext uri="{FF2B5EF4-FFF2-40B4-BE49-F238E27FC236}">
                <a16:creationId xmlns:a16="http://schemas.microsoft.com/office/drawing/2014/main" id="{179CE4CD-26DD-3C9B-0FDE-19B7CEFBB589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1880701631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ous-titre 1">
            <a:extLst>
              <a:ext uri="{FF2B5EF4-FFF2-40B4-BE49-F238E27FC236}">
                <a16:creationId xmlns:a16="http://schemas.microsoft.com/office/drawing/2014/main" id="{836B52B9-C3B4-B918-266A-C30643437DB8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979B17C7-CD44-3A4D-54E5-10B98D1C7A93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1793399248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ous-titre 1">
            <a:extLst>
              <a:ext uri="{FF2B5EF4-FFF2-40B4-BE49-F238E27FC236}">
                <a16:creationId xmlns:a16="http://schemas.microsoft.com/office/drawing/2014/main" id="{380B7BA4-EACD-9B02-0FC4-C0B2967AFE4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723DD3A6-6EC5-7140-F6A9-DE96884C028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2212055045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ous-titre 1">
            <a:extLst>
              <a:ext uri="{FF2B5EF4-FFF2-40B4-BE49-F238E27FC236}">
                <a16:creationId xmlns:a16="http://schemas.microsoft.com/office/drawing/2014/main" id="{5DF5625A-1AE4-39B7-F653-3C0DA09A69CE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36EDDECB-5D85-3607-4437-DE7D895D7243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2779638870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10D6393-DFA9-A501-6E20-97621E34D4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/>
              <a:t>Échéancier de réalisation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E9863F09-829D-EC05-4BD3-7A76D898F28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91879" y="2569385"/>
            <a:ext cx="1232263" cy="189044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D599BC6B-330D-7653-C8A6-B5E5AB3D7CE6}"/>
              </a:ext>
            </a:extLst>
          </p:cNvPr>
          <p:cNvSpPr txBox="1">
            <a:spLocks/>
          </p:cNvSpPr>
          <p:nvPr/>
        </p:nvSpPr>
        <p:spPr>
          <a:xfrm>
            <a:off x="591879" y="4667704"/>
            <a:ext cx="1232263" cy="367479"/>
          </a:xfrm>
          <a:prstGeom prst="rect">
            <a:avLst/>
          </a:prstGeom>
        </p:spPr>
        <p:txBody>
          <a:bodyPr/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Tx/>
              <a:buNone/>
              <a:defRPr sz="1200" b="0" i="0" kern="1200">
                <a:solidFill>
                  <a:schemeClr val="bg1">
                    <a:lumMod val="75000"/>
                  </a:schemeClr>
                </a:solidFill>
                <a:latin typeface="Overpass Medium" pitchFamily="2" charset="77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1400" b="0" i="0" kern="1200">
                <a:solidFill>
                  <a:schemeClr val="tx1"/>
                </a:solidFill>
                <a:latin typeface="Overpass Medium" pitchFamily="2" charset="77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1200" b="0" i="0" kern="1200">
                <a:solidFill>
                  <a:schemeClr val="tx1"/>
                </a:solidFill>
                <a:latin typeface="Overpass Medium" pitchFamily="2" charset="77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1000" b="0" i="0" kern="1200">
                <a:solidFill>
                  <a:schemeClr val="tx1"/>
                </a:solidFill>
                <a:latin typeface="Overpass Medium" pitchFamily="2" charset="77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1000" b="0" i="0" kern="1200">
                <a:solidFill>
                  <a:schemeClr val="tx1"/>
                </a:solidFill>
                <a:latin typeface="Overpass Medium" pitchFamily="2" charset="77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CA"/>
              <a:t>Hiver 2026</a:t>
            </a:r>
          </a:p>
        </p:txBody>
      </p:sp>
      <p:sp>
        <p:nvSpPr>
          <p:cNvPr id="5" name="Espace réservé du texte 3">
            <a:extLst>
              <a:ext uri="{FF2B5EF4-FFF2-40B4-BE49-F238E27FC236}">
                <a16:creationId xmlns:a16="http://schemas.microsoft.com/office/drawing/2014/main" id="{DB415449-72A1-3EA5-5C6B-FC4EE49047E3}"/>
              </a:ext>
            </a:extLst>
          </p:cNvPr>
          <p:cNvSpPr txBox="1">
            <a:spLocks/>
          </p:cNvSpPr>
          <p:nvPr/>
        </p:nvSpPr>
        <p:spPr>
          <a:xfrm>
            <a:off x="591879" y="2663564"/>
            <a:ext cx="1232263" cy="1702085"/>
          </a:xfrm>
          <a:prstGeom prst="rect">
            <a:avLst/>
          </a:prstGeom>
        </p:spPr>
        <p:txBody>
          <a:bodyPr anchor="ctr"/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Tx/>
              <a:buNone/>
              <a:defRPr sz="1200" b="0" i="0" kern="1200">
                <a:solidFill>
                  <a:schemeClr val="tx1"/>
                </a:solidFill>
                <a:latin typeface="Overpass Medium" pitchFamily="2" charset="77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1400" b="0" i="0" kern="1200">
                <a:solidFill>
                  <a:schemeClr val="tx1"/>
                </a:solidFill>
                <a:latin typeface="Overpass Medium" pitchFamily="2" charset="77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1200" b="0" i="0" kern="1200">
                <a:solidFill>
                  <a:schemeClr val="tx1"/>
                </a:solidFill>
                <a:latin typeface="Overpass Medium" pitchFamily="2" charset="77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1000" b="0" i="0" kern="1200">
                <a:solidFill>
                  <a:schemeClr val="tx1"/>
                </a:solidFill>
                <a:latin typeface="Overpass Medium" pitchFamily="2" charset="77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1000" b="0" i="0" kern="1200">
                <a:solidFill>
                  <a:schemeClr val="tx1"/>
                </a:solidFill>
                <a:latin typeface="Overpass Medium" pitchFamily="2" charset="77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CA"/>
              <a:t>Étape de démarrage, préparation</a:t>
            </a:r>
          </a:p>
        </p:txBody>
      </p:sp>
      <p:sp>
        <p:nvSpPr>
          <p:cNvPr id="6" name="Espace réservé du texte 3">
            <a:extLst>
              <a:ext uri="{FF2B5EF4-FFF2-40B4-BE49-F238E27FC236}">
                <a16:creationId xmlns:a16="http://schemas.microsoft.com/office/drawing/2014/main" id="{82A4EAED-75DC-32FC-7A9D-568C16DFFD39}"/>
              </a:ext>
            </a:extLst>
          </p:cNvPr>
          <p:cNvSpPr txBox="1">
            <a:spLocks/>
          </p:cNvSpPr>
          <p:nvPr/>
        </p:nvSpPr>
        <p:spPr>
          <a:xfrm>
            <a:off x="591879" y="4944460"/>
            <a:ext cx="1232263" cy="367479"/>
          </a:xfrm>
          <a:prstGeom prst="rect">
            <a:avLst/>
          </a:prstGeom>
        </p:spPr>
        <p:txBody>
          <a:bodyPr/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Tx/>
              <a:buNone/>
              <a:defRPr sz="1200" b="0" i="0" kern="1200">
                <a:solidFill>
                  <a:schemeClr val="bg1">
                    <a:lumMod val="75000"/>
                  </a:schemeClr>
                </a:solidFill>
                <a:latin typeface="Overpass Medium" pitchFamily="2" charset="77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1400" b="0" i="0" kern="1200">
                <a:solidFill>
                  <a:schemeClr val="tx1"/>
                </a:solidFill>
                <a:latin typeface="Overpass Medium" pitchFamily="2" charset="77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1200" b="0" i="0" kern="1200">
                <a:solidFill>
                  <a:schemeClr val="tx1"/>
                </a:solidFill>
                <a:latin typeface="Overpass Medium" pitchFamily="2" charset="77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1000" b="0" i="0" kern="1200">
                <a:solidFill>
                  <a:schemeClr val="tx1"/>
                </a:solidFill>
                <a:latin typeface="Overpass Medium" pitchFamily="2" charset="77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1000" b="0" i="0" kern="1200">
                <a:solidFill>
                  <a:schemeClr val="tx1"/>
                </a:solidFill>
                <a:latin typeface="Overpass Medium" pitchFamily="2" charset="77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CA" i="1"/>
              <a:t>Complétée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B82D940E-EAA9-78CF-D070-3330B756CAB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96029" y="2821715"/>
            <a:ext cx="389415" cy="1385781"/>
          </a:xfrm>
          <a:prstGeom prst="rect">
            <a:avLst/>
          </a:prstGeom>
        </p:spPr>
      </p:pic>
      <p:sp>
        <p:nvSpPr>
          <p:cNvPr id="32" name="Rectangle 31">
            <a:extLst>
              <a:ext uri="{FF2B5EF4-FFF2-40B4-BE49-F238E27FC236}">
                <a16:creationId xmlns:a16="http://schemas.microsoft.com/office/drawing/2014/main" id="{98B3B161-6EFE-FE20-EB70-408C7273D4F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2506740" y="2569385"/>
            <a:ext cx="1232263" cy="189044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3" name="Espace réservé du texte 3">
            <a:extLst>
              <a:ext uri="{FF2B5EF4-FFF2-40B4-BE49-F238E27FC236}">
                <a16:creationId xmlns:a16="http://schemas.microsoft.com/office/drawing/2014/main" id="{6D9CFBEE-9350-230A-5388-937B4C7F849C}"/>
              </a:ext>
            </a:extLst>
          </p:cNvPr>
          <p:cNvSpPr txBox="1">
            <a:spLocks/>
          </p:cNvSpPr>
          <p:nvPr/>
        </p:nvSpPr>
        <p:spPr>
          <a:xfrm>
            <a:off x="2461380" y="4683446"/>
            <a:ext cx="1322982" cy="367479"/>
          </a:xfrm>
          <a:prstGeom prst="rect">
            <a:avLst/>
          </a:prstGeom>
        </p:spPr>
        <p:txBody>
          <a:bodyPr/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Tx/>
              <a:buNone/>
              <a:defRPr sz="1200" b="0" i="0" kern="1200">
                <a:solidFill>
                  <a:schemeClr val="bg1">
                    <a:lumMod val="75000"/>
                  </a:schemeClr>
                </a:solidFill>
                <a:latin typeface="Overpass Medium" pitchFamily="2" charset="77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1400" b="0" i="0" kern="1200">
                <a:solidFill>
                  <a:schemeClr val="tx1"/>
                </a:solidFill>
                <a:latin typeface="Overpass Medium" pitchFamily="2" charset="77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1200" b="0" i="0" kern="1200">
                <a:solidFill>
                  <a:schemeClr val="tx1"/>
                </a:solidFill>
                <a:latin typeface="Overpass Medium" pitchFamily="2" charset="77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1000" b="0" i="0" kern="1200">
                <a:solidFill>
                  <a:schemeClr val="tx1"/>
                </a:solidFill>
                <a:latin typeface="Overpass Medium" pitchFamily="2" charset="77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1000" b="0" i="0" kern="1200">
                <a:solidFill>
                  <a:schemeClr val="tx1"/>
                </a:solidFill>
                <a:latin typeface="Overpass Medium" pitchFamily="2" charset="77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CA"/>
              <a:t>Printemps 2026</a:t>
            </a:r>
          </a:p>
        </p:txBody>
      </p:sp>
      <p:sp>
        <p:nvSpPr>
          <p:cNvPr id="34" name="Espace réservé du texte 3">
            <a:extLst>
              <a:ext uri="{FF2B5EF4-FFF2-40B4-BE49-F238E27FC236}">
                <a16:creationId xmlns:a16="http://schemas.microsoft.com/office/drawing/2014/main" id="{BE024D0D-869A-4EA4-B092-A89E4E4F99D4}"/>
              </a:ext>
            </a:extLst>
          </p:cNvPr>
          <p:cNvSpPr txBox="1">
            <a:spLocks/>
          </p:cNvSpPr>
          <p:nvPr/>
        </p:nvSpPr>
        <p:spPr>
          <a:xfrm>
            <a:off x="2506740" y="2663564"/>
            <a:ext cx="1232263" cy="1702085"/>
          </a:xfrm>
          <a:prstGeom prst="rect">
            <a:avLst/>
          </a:prstGeom>
        </p:spPr>
        <p:txBody>
          <a:bodyPr anchor="ctr"/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Tx/>
              <a:buNone/>
              <a:defRPr sz="1200" b="0" i="0" kern="1200">
                <a:solidFill>
                  <a:schemeClr val="tx1"/>
                </a:solidFill>
                <a:latin typeface="Overpass Medium" pitchFamily="2" charset="77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1400" b="0" i="0" kern="1200">
                <a:solidFill>
                  <a:schemeClr val="tx1"/>
                </a:solidFill>
                <a:latin typeface="Overpass Medium" pitchFamily="2" charset="77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1200" b="0" i="0" kern="1200">
                <a:solidFill>
                  <a:schemeClr val="tx1"/>
                </a:solidFill>
                <a:latin typeface="Overpass Medium" pitchFamily="2" charset="77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1000" b="0" i="0" kern="1200">
                <a:solidFill>
                  <a:schemeClr val="tx1"/>
                </a:solidFill>
                <a:latin typeface="Overpass Medium" pitchFamily="2" charset="77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1000" b="0" i="0" kern="1200">
                <a:solidFill>
                  <a:schemeClr val="tx1"/>
                </a:solidFill>
                <a:latin typeface="Overpass Medium" pitchFamily="2" charset="77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CA"/>
              <a:t>Consultation </a:t>
            </a:r>
            <a:br>
              <a:rPr lang="fr-CA"/>
            </a:br>
            <a:r>
              <a:rPr lang="fr-CA"/>
              <a:t>et sondage</a:t>
            </a:r>
          </a:p>
        </p:txBody>
      </p:sp>
      <p:sp>
        <p:nvSpPr>
          <p:cNvPr id="35" name="Espace réservé du texte 3">
            <a:extLst>
              <a:ext uri="{FF2B5EF4-FFF2-40B4-BE49-F238E27FC236}">
                <a16:creationId xmlns:a16="http://schemas.microsoft.com/office/drawing/2014/main" id="{5790A4D6-4A8E-5562-8113-9067C875E232}"/>
              </a:ext>
            </a:extLst>
          </p:cNvPr>
          <p:cNvSpPr txBox="1">
            <a:spLocks/>
          </p:cNvSpPr>
          <p:nvPr/>
        </p:nvSpPr>
        <p:spPr>
          <a:xfrm>
            <a:off x="2506740" y="4944460"/>
            <a:ext cx="1232263" cy="367479"/>
          </a:xfrm>
          <a:prstGeom prst="rect">
            <a:avLst/>
          </a:prstGeom>
        </p:spPr>
        <p:txBody>
          <a:bodyPr/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Tx/>
              <a:buNone/>
              <a:defRPr sz="1200" b="0" i="0" kern="1200">
                <a:solidFill>
                  <a:schemeClr val="bg1">
                    <a:lumMod val="75000"/>
                  </a:schemeClr>
                </a:solidFill>
                <a:latin typeface="Overpass Medium" pitchFamily="2" charset="77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1400" b="0" i="0" kern="1200">
                <a:solidFill>
                  <a:schemeClr val="tx1"/>
                </a:solidFill>
                <a:latin typeface="Overpass Medium" pitchFamily="2" charset="77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1200" b="0" i="0" kern="1200">
                <a:solidFill>
                  <a:schemeClr val="tx1"/>
                </a:solidFill>
                <a:latin typeface="Overpass Medium" pitchFamily="2" charset="77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1000" b="0" i="0" kern="1200">
                <a:solidFill>
                  <a:schemeClr val="tx1"/>
                </a:solidFill>
                <a:latin typeface="Overpass Medium" pitchFamily="2" charset="77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1000" b="0" i="0" kern="1200">
                <a:solidFill>
                  <a:schemeClr val="tx1"/>
                </a:solidFill>
                <a:latin typeface="Overpass Medium" pitchFamily="2" charset="77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CA" i="1"/>
              <a:t>Complétée</a:t>
            </a:r>
          </a:p>
        </p:txBody>
      </p:sp>
      <p:pic>
        <p:nvPicPr>
          <p:cNvPr id="36" name="Image 35">
            <a:extLst>
              <a:ext uri="{FF2B5EF4-FFF2-40B4-BE49-F238E27FC236}">
                <a16:creationId xmlns:a16="http://schemas.microsoft.com/office/drawing/2014/main" id="{2A1E0EFD-9E02-9F22-1DD4-A8CECE4825E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10890" y="2821715"/>
            <a:ext cx="389415" cy="1385781"/>
          </a:xfrm>
          <a:prstGeom prst="rect">
            <a:avLst/>
          </a:prstGeom>
        </p:spPr>
      </p:pic>
      <p:sp>
        <p:nvSpPr>
          <p:cNvPr id="37" name="Rectangle 36">
            <a:extLst>
              <a:ext uri="{FF2B5EF4-FFF2-40B4-BE49-F238E27FC236}">
                <a16:creationId xmlns:a16="http://schemas.microsoft.com/office/drawing/2014/main" id="{7AFE1170-251E-C48C-E665-E7CC81B75F7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421601" y="2569385"/>
            <a:ext cx="1232263" cy="1890445"/>
          </a:xfrm>
          <a:prstGeom prst="rect">
            <a:avLst/>
          </a:prstGeom>
          <a:solidFill>
            <a:srgbClr val="E30613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rgbClr val="FF0000"/>
              </a:solidFill>
            </a:endParaRPr>
          </a:p>
        </p:txBody>
      </p:sp>
      <p:sp>
        <p:nvSpPr>
          <p:cNvPr id="39" name="Espace réservé du texte 3">
            <a:extLst>
              <a:ext uri="{FF2B5EF4-FFF2-40B4-BE49-F238E27FC236}">
                <a16:creationId xmlns:a16="http://schemas.microsoft.com/office/drawing/2014/main" id="{04521038-31AA-A342-21DA-58B6926011C6}"/>
              </a:ext>
            </a:extLst>
          </p:cNvPr>
          <p:cNvSpPr txBox="1">
            <a:spLocks/>
          </p:cNvSpPr>
          <p:nvPr/>
        </p:nvSpPr>
        <p:spPr>
          <a:xfrm>
            <a:off x="4421601" y="2663564"/>
            <a:ext cx="1232263" cy="1702085"/>
          </a:xfrm>
          <a:prstGeom prst="rect">
            <a:avLst/>
          </a:prstGeom>
        </p:spPr>
        <p:txBody>
          <a:bodyPr anchor="ctr"/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Tx/>
              <a:buNone/>
              <a:defRPr sz="1200" b="0" i="0" kern="1200">
                <a:solidFill>
                  <a:schemeClr val="tx1"/>
                </a:solidFill>
                <a:latin typeface="Overpass Medium" pitchFamily="2" charset="77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1400" b="0" i="0" kern="1200">
                <a:solidFill>
                  <a:schemeClr val="tx1"/>
                </a:solidFill>
                <a:latin typeface="Overpass Medium" pitchFamily="2" charset="77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1200" b="0" i="0" kern="1200">
                <a:solidFill>
                  <a:schemeClr val="tx1"/>
                </a:solidFill>
                <a:latin typeface="Overpass Medium" pitchFamily="2" charset="77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1000" b="0" i="0" kern="1200">
                <a:solidFill>
                  <a:schemeClr val="tx1"/>
                </a:solidFill>
                <a:latin typeface="Overpass Medium" pitchFamily="2" charset="77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1000" b="0" i="0" kern="1200">
                <a:solidFill>
                  <a:schemeClr val="tx1"/>
                </a:solidFill>
                <a:latin typeface="Overpass Medium" pitchFamily="2" charset="77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CA">
                <a:solidFill>
                  <a:schemeClr val="bg1"/>
                </a:solidFill>
              </a:rPr>
              <a:t>Analyse et identification des actions rapides à prendre</a:t>
            </a:r>
            <a:br>
              <a:rPr lang="fr-CA">
                <a:solidFill>
                  <a:schemeClr val="bg1"/>
                </a:solidFill>
              </a:rPr>
            </a:br>
            <a:r>
              <a:rPr lang="fr-CA">
                <a:solidFill>
                  <a:schemeClr val="bg1"/>
                </a:solidFill>
              </a:rPr>
              <a:t>+</a:t>
            </a:r>
            <a:br>
              <a:rPr lang="fr-CA">
                <a:solidFill>
                  <a:schemeClr val="bg1"/>
                </a:solidFill>
              </a:rPr>
            </a:br>
            <a:r>
              <a:rPr lang="fr-CA">
                <a:solidFill>
                  <a:schemeClr val="bg1"/>
                </a:solidFill>
              </a:rPr>
              <a:t>Présentation des résultats</a:t>
            </a:r>
          </a:p>
        </p:txBody>
      </p:sp>
      <p:sp>
        <p:nvSpPr>
          <p:cNvPr id="40" name="Espace réservé du texte 3">
            <a:extLst>
              <a:ext uri="{FF2B5EF4-FFF2-40B4-BE49-F238E27FC236}">
                <a16:creationId xmlns:a16="http://schemas.microsoft.com/office/drawing/2014/main" id="{1A7D18F8-B7A2-E9E4-9778-43F008F8D6D9}"/>
              </a:ext>
            </a:extLst>
          </p:cNvPr>
          <p:cNvSpPr txBox="1">
            <a:spLocks/>
          </p:cNvSpPr>
          <p:nvPr/>
        </p:nvSpPr>
        <p:spPr>
          <a:xfrm>
            <a:off x="4421601" y="4944460"/>
            <a:ext cx="1232263" cy="367479"/>
          </a:xfrm>
          <a:prstGeom prst="rect">
            <a:avLst/>
          </a:prstGeom>
        </p:spPr>
        <p:txBody>
          <a:bodyPr/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Tx/>
              <a:buNone/>
              <a:defRPr sz="1200" b="0" i="0" kern="1200">
                <a:solidFill>
                  <a:schemeClr val="bg1">
                    <a:lumMod val="75000"/>
                  </a:schemeClr>
                </a:solidFill>
                <a:latin typeface="Overpass Medium" pitchFamily="2" charset="77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1400" b="0" i="0" kern="1200">
                <a:solidFill>
                  <a:schemeClr val="tx1"/>
                </a:solidFill>
                <a:latin typeface="Overpass Medium" pitchFamily="2" charset="77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1200" b="0" i="0" kern="1200">
                <a:solidFill>
                  <a:schemeClr val="tx1"/>
                </a:solidFill>
                <a:latin typeface="Overpass Medium" pitchFamily="2" charset="77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1000" b="0" i="0" kern="1200">
                <a:solidFill>
                  <a:schemeClr val="tx1"/>
                </a:solidFill>
                <a:latin typeface="Overpass Medium" pitchFamily="2" charset="77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1000" b="0" i="0" kern="1200">
                <a:solidFill>
                  <a:schemeClr val="tx1"/>
                </a:solidFill>
                <a:latin typeface="Overpass Medium" pitchFamily="2" charset="77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CA" b="1" i="1">
                <a:solidFill>
                  <a:srgbClr val="262626"/>
                </a:solidFill>
              </a:rPr>
              <a:t>En cours</a:t>
            </a:r>
          </a:p>
        </p:txBody>
      </p:sp>
      <p:pic>
        <p:nvPicPr>
          <p:cNvPr id="41" name="Image 40">
            <a:extLst>
              <a:ext uri="{FF2B5EF4-FFF2-40B4-BE49-F238E27FC236}">
                <a16:creationId xmlns:a16="http://schemas.microsoft.com/office/drawing/2014/main" id="{C7BCA718-DC87-6D27-C7E5-AE5AB0680E8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25751" y="2821715"/>
            <a:ext cx="389415" cy="1385781"/>
          </a:xfrm>
          <a:prstGeom prst="rect">
            <a:avLst/>
          </a:prstGeom>
        </p:spPr>
      </p:pic>
      <p:sp>
        <p:nvSpPr>
          <p:cNvPr id="52" name="Rectangle 51">
            <a:extLst>
              <a:ext uri="{FF2B5EF4-FFF2-40B4-BE49-F238E27FC236}">
                <a16:creationId xmlns:a16="http://schemas.microsoft.com/office/drawing/2014/main" id="{894804C7-DA95-9816-5A12-22FE6351EC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336462" y="2569385"/>
            <a:ext cx="1232263" cy="1890445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3" name="Espace réservé du texte 3">
            <a:extLst>
              <a:ext uri="{FF2B5EF4-FFF2-40B4-BE49-F238E27FC236}">
                <a16:creationId xmlns:a16="http://schemas.microsoft.com/office/drawing/2014/main" id="{1B71A6A1-EE36-C6F3-7260-D0ED29C12548}"/>
              </a:ext>
            </a:extLst>
          </p:cNvPr>
          <p:cNvSpPr txBox="1">
            <a:spLocks/>
          </p:cNvSpPr>
          <p:nvPr/>
        </p:nvSpPr>
        <p:spPr>
          <a:xfrm>
            <a:off x="6118979" y="4667704"/>
            <a:ext cx="1667227" cy="367479"/>
          </a:xfrm>
          <a:prstGeom prst="rect">
            <a:avLst/>
          </a:prstGeom>
        </p:spPr>
        <p:txBody>
          <a:bodyPr/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Tx/>
              <a:buNone/>
              <a:defRPr sz="1200" b="0" i="0" kern="1200">
                <a:solidFill>
                  <a:schemeClr val="bg1">
                    <a:lumMod val="75000"/>
                  </a:schemeClr>
                </a:solidFill>
                <a:latin typeface="Overpass Medium" pitchFamily="2" charset="77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1400" b="0" i="0" kern="1200">
                <a:solidFill>
                  <a:schemeClr val="tx1"/>
                </a:solidFill>
                <a:latin typeface="Overpass Medium" pitchFamily="2" charset="77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1200" b="0" i="0" kern="1200">
                <a:solidFill>
                  <a:schemeClr val="tx1"/>
                </a:solidFill>
                <a:latin typeface="Overpass Medium" pitchFamily="2" charset="77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1000" b="0" i="0" kern="1200">
                <a:solidFill>
                  <a:schemeClr val="tx1"/>
                </a:solidFill>
                <a:latin typeface="Overpass Medium" pitchFamily="2" charset="77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1000" b="0" i="0" kern="1200">
                <a:solidFill>
                  <a:schemeClr val="tx1"/>
                </a:solidFill>
                <a:latin typeface="Overpass Medium" pitchFamily="2" charset="77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CA">
                <a:solidFill>
                  <a:srgbClr val="262626"/>
                </a:solidFill>
              </a:rPr>
              <a:t>Été – Automne 2026</a:t>
            </a:r>
          </a:p>
        </p:txBody>
      </p:sp>
      <p:sp>
        <p:nvSpPr>
          <p:cNvPr id="54" name="Espace réservé du texte 3">
            <a:extLst>
              <a:ext uri="{FF2B5EF4-FFF2-40B4-BE49-F238E27FC236}">
                <a16:creationId xmlns:a16="http://schemas.microsoft.com/office/drawing/2014/main" id="{F4057132-F8C9-E1DA-D5F9-C49492B15F2B}"/>
              </a:ext>
            </a:extLst>
          </p:cNvPr>
          <p:cNvSpPr txBox="1">
            <a:spLocks/>
          </p:cNvSpPr>
          <p:nvPr/>
        </p:nvSpPr>
        <p:spPr>
          <a:xfrm>
            <a:off x="6336462" y="2663564"/>
            <a:ext cx="1232263" cy="1702085"/>
          </a:xfrm>
          <a:prstGeom prst="rect">
            <a:avLst/>
          </a:prstGeom>
        </p:spPr>
        <p:txBody>
          <a:bodyPr anchor="ctr"/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Tx/>
              <a:buNone/>
              <a:defRPr sz="1200" b="0" i="0" kern="1200">
                <a:solidFill>
                  <a:schemeClr val="tx1"/>
                </a:solidFill>
                <a:latin typeface="Overpass Medium" pitchFamily="2" charset="77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1400" b="0" i="0" kern="1200">
                <a:solidFill>
                  <a:schemeClr val="tx1"/>
                </a:solidFill>
                <a:latin typeface="Overpass Medium" pitchFamily="2" charset="77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1200" b="0" i="0" kern="1200">
                <a:solidFill>
                  <a:schemeClr val="tx1"/>
                </a:solidFill>
                <a:latin typeface="Overpass Medium" pitchFamily="2" charset="77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1000" b="0" i="0" kern="1200">
                <a:solidFill>
                  <a:schemeClr val="tx1"/>
                </a:solidFill>
                <a:latin typeface="Overpass Medium" pitchFamily="2" charset="77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1000" b="0" i="0" kern="1200">
                <a:solidFill>
                  <a:schemeClr val="tx1"/>
                </a:solidFill>
                <a:latin typeface="Overpass Medium" pitchFamily="2" charset="77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CA"/>
              <a:t>Identification des actions à moyen terme et à long terme</a:t>
            </a:r>
            <a:br>
              <a:rPr lang="fr-CA"/>
            </a:br>
            <a:r>
              <a:rPr lang="fr-CA"/>
              <a:t>+</a:t>
            </a:r>
            <a:br>
              <a:rPr lang="fr-CA"/>
            </a:br>
            <a:r>
              <a:rPr lang="fr-CA"/>
              <a:t>Plan d’action</a:t>
            </a:r>
          </a:p>
        </p:txBody>
      </p:sp>
      <p:sp>
        <p:nvSpPr>
          <p:cNvPr id="55" name="Espace réservé du texte 3">
            <a:extLst>
              <a:ext uri="{FF2B5EF4-FFF2-40B4-BE49-F238E27FC236}">
                <a16:creationId xmlns:a16="http://schemas.microsoft.com/office/drawing/2014/main" id="{BC42BB39-E11D-92C4-A3E4-C0CAB6A82F73}"/>
              </a:ext>
            </a:extLst>
          </p:cNvPr>
          <p:cNvSpPr txBox="1">
            <a:spLocks/>
          </p:cNvSpPr>
          <p:nvPr/>
        </p:nvSpPr>
        <p:spPr>
          <a:xfrm>
            <a:off x="6336462" y="4944460"/>
            <a:ext cx="1232263" cy="367479"/>
          </a:xfrm>
          <a:prstGeom prst="rect">
            <a:avLst/>
          </a:prstGeom>
        </p:spPr>
        <p:txBody>
          <a:bodyPr/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Tx/>
              <a:buNone/>
              <a:defRPr sz="1200" b="0" i="0" kern="1200">
                <a:solidFill>
                  <a:schemeClr val="bg1">
                    <a:lumMod val="75000"/>
                  </a:schemeClr>
                </a:solidFill>
                <a:latin typeface="Overpass Medium" pitchFamily="2" charset="77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1400" b="0" i="0" kern="1200">
                <a:solidFill>
                  <a:schemeClr val="tx1"/>
                </a:solidFill>
                <a:latin typeface="Overpass Medium" pitchFamily="2" charset="77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1200" b="0" i="0" kern="1200">
                <a:solidFill>
                  <a:schemeClr val="tx1"/>
                </a:solidFill>
                <a:latin typeface="Overpass Medium" pitchFamily="2" charset="77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1000" b="0" i="0" kern="1200">
                <a:solidFill>
                  <a:schemeClr val="tx1"/>
                </a:solidFill>
                <a:latin typeface="Overpass Medium" pitchFamily="2" charset="77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1000" b="0" i="0" kern="1200">
                <a:solidFill>
                  <a:schemeClr val="tx1"/>
                </a:solidFill>
                <a:latin typeface="Overpass Medium" pitchFamily="2" charset="77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CA" i="1">
                <a:solidFill>
                  <a:srgbClr val="262626"/>
                </a:solidFill>
                <a:latin typeface="Overpass Light" pitchFamily="2" charset="77"/>
              </a:rPr>
              <a:t>À venir</a:t>
            </a:r>
          </a:p>
        </p:txBody>
      </p:sp>
      <p:pic>
        <p:nvPicPr>
          <p:cNvPr id="56" name="Image 55">
            <a:extLst>
              <a:ext uri="{FF2B5EF4-FFF2-40B4-BE49-F238E27FC236}">
                <a16:creationId xmlns:a16="http://schemas.microsoft.com/office/drawing/2014/main" id="{9D490EB0-3E5C-1224-32A2-CC3B4D21E0E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40612" y="2821715"/>
            <a:ext cx="389415" cy="1385781"/>
          </a:xfrm>
          <a:prstGeom prst="rect">
            <a:avLst/>
          </a:prstGeom>
        </p:spPr>
      </p:pic>
      <p:sp>
        <p:nvSpPr>
          <p:cNvPr id="57" name="Rectangle 56">
            <a:extLst>
              <a:ext uri="{FF2B5EF4-FFF2-40B4-BE49-F238E27FC236}">
                <a16:creationId xmlns:a16="http://schemas.microsoft.com/office/drawing/2014/main" id="{941D882D-B7C7-4D8B-EFC5-AB3E84834B7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8251323" y="2569385"/>
            <a:ext cx="1232263" cy="1890445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8" name="Espace réservé du texte 3">
            <a:extLst>
              <a:ext uri="{FF2B5EF4-FFF2-40B4-BE49-F238E27FC236}">
                <a16:creationId xmlns:a16="http://schemas.microsoft.com/office/drawing/2014/main" id="{89CA867F-AB1D-FBB9-AABF-652CAA6E69CE}"/>
              </a:ext>
            </a:extLst>
          </p:cNvPr>
          <p:cNvSpPr txBox="1">
            <a:spLocks/>
          </p:cNvSpPr>
          <p:nvPr/>
        </p:nvSpPr>
        <p:spPr>
          <a:xfrm>
            <a:off x="8251323" y="4667704"/>
            <a:ext cx="1232263" cy="367479"/>
          </a:xfrm>
          <a:prstGeom prst="rect">
            <a:avLst/>
          </a:prstGeom>
        </p:spPr>
        <p:txBody>
          <a:bodyPr/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Tx/>
              <a:buNone/>
              <a:defRPr sz="1200" b="0" i="0" kern="1200">
                <a:solidFill>
                  <a:schemeClr val="bg1">
                    <a:lumMod val="75000"/>
                  </a:schemeClr>
                </a:solidFill>
                <a:latin typeface="Overpass Medium" pitchFamily="2" charset="77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1400" b="0" i="0" kern="1200">
                <a:solidFill>
                  <a:schemeClr val="tx1"/>
                </a:solidFill>
                <a:latin typeface="Overpass Medium" pitchFamily="2" charset="77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1200" b="0" i="0" kern="1200">
                <a:solidFill>
                  <a:schemeClr val="tx1"/>
                </a:solidFill>
                <a:latin typeface="Overpass Medium" pitchFamily="2" charset="77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1000" b="0" i="0" kern="1200">
                <a:solidFill>
                  <a:schemeClr val="tx1"/>
                </a:solidFill>
                <a:latin typeface="Overpass Medium" pitchFamily="2" charset="77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1000" b="0" i="0" kern="1200">
                <a:solidFill>
                  <a:schemeClr val="tx1"/>
                </a:solidFill>
                <a:latin typeface="Overpass Medium" pitchFamily="2" charset="77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CA">
                <a:solidFill>
                  <a:srgbClr val="262626"/>
                </a:solidFill>
              </a:rPr>
              <a:t>Automne 2026</a:t>
            </a:r>
          </a:p>
        </p:txBody>
      </p:sp>
      <p:sp>
        <p:nvSpPr>
          <p:cNvPr id="59" name="Espace réservé du texte 3">
            <a:extLst>
              <a:ext uri="{FF2B5EF4-FFF2-40B4-BE49-F238E27FC236}">
                <a16:creationId xmlns:a16="http://schemas.microsoft.com/office/drawing/2014/main" id="{82D00871-86CF-5540-6166-0DE7CAC3B23A}"/>
              </a:ext>
            </a:extLst>
          </p:cNvPr>
          <p:cNvSpPr txBox="1">
            <a:spLocks/>
          </p:cNvSpPr>
          <p:nvPr/>
        </p:nvSpPr>
        <p:spPr>
          <a:xfrm>
            <a:off x="8251323" y="2663564"/>
            <a:ext cx="1232263" cy="1702085"/>
          </a:xfrm>
          <a:prstGeom prst="rect">
            <a:avLst/>
          </a:prstGeom>
        </p:spPr>
        <p:txBody>
          <a:bodyPr anchor="ctr"/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Tx/>
              <a:buNone/>
              <a:defRPr sz="1200" b="0" i="0" kern="1200">
                <a:solidFill>
                  <a:schemeClr val="tx1"/>
                </a:solidFill>
                <a:latin typeface="Overpass Medium" pitchFamily="2" charset="77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1400" b="0" i="0" kern="1200">
                <a:solidFill>
                  <a:schemeClr val="tx1"/>
                </a:solidFill>
                <a:latin typeface="Overpass Medium" pitchFamily="2" charset="77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1200" b="0" i="0" kern="1200">
                <a:solidFill>
                  <a:schemeClr val="tx1"/>
                </a:solidFill>
                <a:latin typeface="Overpass Medium" pitchFamily="2" charset="77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1000" b="0" i="0" kern="1200">
                <a:solidFill>
                  <a:schemeClr val="tx1"/>
                </a:solidFill>
                <a:latin typeface="Overpass Medium" pitchFamily="2" charset="77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1000" b="0" i="0" kern="1200">
                <a:solidFill>
                  <a:schemeClr val="tx1"/>
                </a:solidFill>
                <a:latin typeface="Overpass Medium" pitchFamily="2" charset="77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CA"/>
              <a:t>Déploiement des premières actions</a:t>
            </a:r>
          </a:p>
        </p:txBody>
      </p:sp>
      <p:sp>
        <p:nvSpPr>
          <p:cNvPr id="60" name="Espace réservé du texte 3">
            <a:extLst>
              <a:ext uri="{FF2B5EF4-FFF2-40B4-BE49-F238E27FC236}">
                <a16:creationId xmlns:a16="http://schemas.microsoft.com/office/drawing/2014/main" id="{EFE11C18-877C-B5F7-A08D-2245AF9BEDD5}"/>
              </a:ext>
            </a:extLst>
          </p:cNvPr>
          <p:cNvSpPr txBox="1">
            <a:spLocks/>
          </p:cNvSpPr>
          <p:nvPr/>
        </p:nvSpPr>
        <p:spPr>
          <a:xfrm>
            <a:off x="8251323" y="4944460"/>
            <a:ext cx="1232263" cy="367479"/>
          </a:xfrm>
          <a:prstGeom prst="rect">
            <a:avLst/>
          </a:prstGeom>
        </p:spPr>
        <p:txBody>
          <a:bodyPr/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Tx/>
              <a:buNone/>
              <a:defRPr sz="1200" b="0" i="0" kern="1200">
                <a:solidFill>
                  <a:schemeClr val="bg1">
                    <a:lumMod val="75000"/>
                  </a:schemeClr>
                </a:solidFill>
                <a:latin typeface="Overpass Medium" pitchFamily="2" charset="77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1400" b="0" i="0" kern="1200">
                <a:solidFill>
                  <a:schemeClr val="tx1"/>
                </a:solidFill>
                <a:latin typeface="Overpass Medium" pitchFamily="2" charset="77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1200" b="0" i="0" kern="1200">
                <a:solidFill>
                  <a:schemeClr val="tx1"/>
                </a:solidFill>
                <a:latin typeface="Overpass Medium" pitchFamily="2" charset="77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1000" b="0" i="0" kern="1200">
                <a:solidFill>
                  <a:schemeClr val="tx1"/>
                </a:solidFill>
                <a:latin typeface="Overpass Medium" pitchFamily="2" charset="77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1000" b="0" i="0" kern="1200">
                <a:solidFill>
                  <a:schemeClr val="tx1"/>
                </a:solidFill>
                <a:latin typeface="Overpass Medium" pitchFamily="2" charset="77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CA" i="1">
                <a:solidFill>
                  <a:srgbClr val="262626"/>
                </a:solidFill>
                <a:latin typeface="Overpass Light" pitchFamily="2" charset="77"/>
              </a:rPr>
              <a:t>À venir</a:t>
            </a:r>
          </a:p>
        </p:txBody>
      </p:sp>
      <p:pic>
        <p:nvPicPr>
          <p:cNvPr id="61" name="Image 60">
            <a:extLst>
              <a:ext uri="{FF2B5EF4-FFF2-40B4-BE49-F238E27FC236}">
                <a16:creationId xmlns:a16="http://schemas.microsoft.com/office/drawing/2014/main" id="{A0284B32-74C3-23AE-8868-84D906FE598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55473" y="2821715"/>
            <a:ext cx="389415" cy="1385781"/>
          </a:xfrm>
          <a:prstGeom prst="rect">
            <a:avLst/>
          </a:prstGeom>
        </p:spPr>
      </p:pic>
      <p:sp>
        <p:nvSpPr>
          <p:cNvPr id="67" name="Rectangle 66">
            <a:extLst>
              <a:ext uri="{FF2B5EF4-FFF2-40B4-BE49-F238E27FC236}">
                <a16:creationId xmlns:a16="http://schemas.microsoft.com/office/drawing/2014/main" id="{11654D40-BAC4-5BA4-8B7D-C5BB96BA68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0166184" y="2569385"/>
            <a:ext cx="1232263" cy="1890445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8" name="Espace réservé du texte 3">
            <a:extLst>
              <a:ext uri="{FF2B5EF4-FFF2-40B4-BE49-F238E27FC236}">
                <a16:creationId xmlns:a16="http://schemas.microsoft.com/office/drawing/2014/main" id="{DBAD5AE5-E54E-291F-D4CE-9952F45F0559}"/>
              </a:ext>
            </a:extLst>
          </p:cNvPr>
          <p:cNvSpPr txBox="1">
            <a:spLocks/>
          </p:cNvSpPr>
          <p:nvPr/>
        </p:nvSpPr>
        <p:spPr>
          <a:xfrm>
            <a:off x="10166184" y="4667704"/>
            <a:ext cx="1232263" cy="367479"/>
          </a:xfrm>
          <a:prstGeom prst="rect">
            <a:avLst/>
          </a:prstGeom>
        </p:spPr>
        <p:txBody>
          <a:bodyPr/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Tx/>
              <a:buNone/>
              <a:defRPr sz="1200" b="0" i="0" kern="1200">
                <a:solidFill>
                  <a:schemeClr val="bg1">
                    <a:lumMod val="75000"/>
                  </a:schemeClr>
                </a:solidFill>
                <a:latin typeface="Overpass Medium" pitchFamily="2" charset="77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1400" b="0" i="0" kern="1200">
                <a:solidFill>
                  <a:schemeClr val="tx1"/>
                </a:solidFill>
                <a:latin typeface="Overpass Medium" pitchFamily="2" charset="77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1200" b="0" i="0" kern="1200">
                <a:solidFill>
                  <a:schemeClr val="tx1"/>
                </a:solidFill>
                <a:latin typeface="Overpass Medium" pitchFamily="2" charset="77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1000" b="0" i="0" kern="1200">
                <a:solidFill>
                  <a:schemeClr val="tx1"/>
                </a:solidFill>
                <a:latin typeface="Overpass Medium" pitchFamily="2" charset="77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1000" b="0" i="0" kern="1200">
                <a:solidFill>
                  <a:schemeClr val="tx1"/>
                </a:solidFill>
                <a:latin typeface="Overpass Medium" pitchFamily="2" charset="77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CA">
                <a:solidFill>
                  <a:srgbClr val="262626"/>
                </a:solidFill>
              </a:rPr>
              <a:t>Hiver 2027</a:t>
            </a:r>
          </a:p>
        </p:txBody>
      </p:sp>
      <p:sp>
        <p:nvSpPr>
          <p:cNvPr id="69" name="Espace réservé du texte 3">
            <a:extLst>
              <a:ext uri="{FF2B5EF4-FFF2-40B4-BE49-F238E27FC236}">
                <a16:creationId xmlns:a16="http://schemas.microsoft.com/office/drawing/2014/main" id="{0D7BF274-8D4F-9164-1D86-37E7FFE7B319}"/>
              </a:ext>
            </a:extLst>
          </p:cNvPr>
          <p:cNvSpPr txBox="1">
            <a:spLocks/>
          </p:cNvSpPr>
          <p:nvPr/>
        </p:nvSpPr>
        <p:spPr>
          <a:xfrm>
            <a:off x="10166184" y="2663564"/>
            <a:ext cx="1232263" cy="1702085"/>
          </a:xfrm>
          <a:prstGeom prst="rect">
            <a:avLst/>
          </a:prstGeom>
        </p:spPr>
        <p:txBody>
          <a:bodyPr anchor="ctr"/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Tx/>
              <a:buNone/>
              <a:defRPr sz="1200" b="0" i="0" kern="1200">
                <a:solidFill>
                  <a:schemeClr val="tx1"/>
                </a:solidFill>
                <a:latin typeface="Overpass Medium" pitchFamily="2" charset="77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1400" b="0" i="0" kern="1200">
                <a:solidFill>
                  <a:schemeClr val="tx1"/>
                </a:solidFill>
                <a:latin typeface="Overpass Medium" pitchFamily="2" charset="77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1200" b="0" i="0" kern="1200">
                <a:solidFill>
                  <a:schemeClr val="tx1"/>
                </a:solidFill>
                <a:latin typeface="Overpass Medium" pitchFamily="2" charset="77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1000" b="0" i="0" kern="1200">
                <a:solidFill>
                  <a:schemeClr val="tx1"/>
                </a:solidFill>
                <a:latin typeface="Overpass Medium" pitchFamily="2" charset="77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1000" b="0" i="0" kern="1200">
                <a:solidFill>
                  <a:schemeClr val="tx1"/>
                </a:solidFill>
                <a:latin typeface="Overpass Medium" pitchFamily="2" charset="77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CA"/>
              <a:t>Mesures et ajustements</a:t>
            </a:r>
            <a:br>
              <a:rPr lang="fr-CA"/>
            </a:br>
            <a:r>
              <a:rPr lang="fr-CA"/>
              <a:t>+</a:t>
            </a:r>
            <a:br>
              <a:rPr lang="fr-CA"/>
            </a:br>
            <a:r>
              <a:rPr lang="fr-CA"/>
              <a:t>Nouveau sondage automne </a:t>
            </a:r>
            <a:br>
              <a:rPr lang="fr-CA"/>
            </a:br>
            <a:r>
              <a:rPr lang="fr-CA"/>
              <a:t>2027</a:t>
            </a:r>
          </a:p>
        </p:txBody>
      </p:sp>
      <p:sp>
        <p:nvSpPr>
          <p:cNvPr id="70" name="Espace réservé du texte 3">
            <a:extLst>
              <a:ext uri="{FF2B5EF4-FFF2-40B4-BE49-F238E27FC236}">
                <a16:creationId xmlns:a16="http://schemas.microsoft.com/office/drawing/2014/main" id="{F63CBA30-43C1-1830-8479-BD82CA3FC094}"/>
              </a:ext>
            </a:extLst>
          </p:cNvPr>
          <p:cNvSpPr txBox="1">
            <a:spLocks/>
          </p:cNvSpPr>
          <p:nvPr/>
        </p:nvSpPr>
        <p:spPr>
          <a:xfrm>
            <a:off x="10166184" y="4944460"/>
            <a:ext cx="1232263" cy="367479"/>
          </a:xfrm>
          <a:prstGeom prst="rect">
            <a:avLst/>
          </a:prstGeom>
        </p:spPr>
        <p:txBody>
          <a:bodyPr/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Tx/>
              <a:buNone/>
              <a:defRPr sz="1200" b="0" i="0" kern="1200">
                <a:solidFill>
                  <a:schemeClr val="bg1">
                    <a:lumMod val="75000"/>
                  </a:schemeClr>
                </a:solidFill>
                <a:latin typeface="Overpass Medium" pitchFamily="2" charset="77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1400" b="0" i="0" kern="1200">
                <a:solidFill>
                  <a:schemeClr val="tx1"/>
                </a:solidFill>
                <a:latin typeface="Overpass Medium" pitchFamily="2" charset="77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1200" b="0" i="0" kern="1200">
                <a:solidFill>
                  <a:schemeClr val="tx1"/>
                </a:solidFill>
                <a:latin typeface="Overpass Medium" pitchFamily="2" charset="77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1000" b="0" i="0" kern="1200">
                <a:solidFill>
                  <a:schemeClr val="tx1"/>
                </a:solidFill>
                <a:latin typeface="Overpass Medium" pitchFamily="2" charset="77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1000" b="0" i="0" kern="1200">
                <a:solidFill>
                  <a:schemeClr val="tx1"/>
                </a:solidFill>
                <a:latin typeface="Overpass Medium" pitchFamily="2" charset="77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CA" i="1">
                <a:solidFill>
                  <a:srgbClr val="262626"/>
                </a:solidFill>
                <a:latin typeface="Overpass Light" pitchFamily="2" charset="77"/>
              </a:rPr>
              <a:t>À venir</a:t>
            </a:r>
          </a:p>
        </p:txBody>
      </p:sp>
      <p:sp>
        <p:nvSpPr>
          <p:cNvPr id="72" name="Titre 1">
            <a:extLst>
              <a:ext uri="{FF2B5EF4-FFF2-40B4-BE49-F238E27FC236}">
                <a16:creationId xmlns:a16="http://schemas.microsoft.com/office/drawing/2014/main" id="{0A334955-5E01-4704-8392-A42659CF0AF0}"/>
              </a:ext>
            </a:extLst>
          </p:cNvPr>
          <p:cNvSpPr txBox="1">
            <a:spLocks/>
          </p:cNvSpPr>
          <p:nvPr/>
        </p:nvSpPr>
        <p:spPr>
          <a:xfrm>
            <a:off x="591879" y="1593849"/>
            <a:ext cx="11008242" cy="367480"/>
          </a:xfrm>
          <a:prstGeom prst="rect">
            <a:avLst/>
          </a:prstGeom>
        </p:spPr>
        <p:txBody>
          <a:bodyPr vert="horz" lIns="91440" tIns="45720" rIns="91440" bIns="45720" rtlCol="0" anchor="t">
            <a:normAutofit lnSpcReduction="1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1" i="0" kern="1200">
                <a:solidFill>
                  <a:schemeClr val="tx1"/>
                </a:solidFill>
                <a:latin typeface="Overpass Black" pitchFamily="2" charset="77"/>
                <a:ea typeface="+mj-ea"/>
                <a:cs typeface="+mj-cs"/>
              </a:defRPr>
            </a:lvl1pPr>
          </a:lstStyle>
          <a:p>
            <a:r>
              <a:rPr lang="fr-CA" sz="2000" b="0">
                <a:latin typeface="Overpass Medium" pitchFamily="2" charset="77"/>
              </a:rPr>
              <a:t>Processus d’amélioration continue</a:t>
            </a:r>
          </a:p>
        </p:txBody>
      </p:sp>
      <p:sp>
        <p:nvSpPr>
          <p:cNvPr id="73" name="Espace réservé du texte 3">
            <a:extLst>
              <a:ext uri="{FF2B5EF4-FFF2-40B4-BE49-F238E27FC236}">
                <a16:creationId xmlns:a16="http://schemas.microsoft.com/office/drawing/2014/main" id="{A4A0689E-1FFF-AE35-E8AC-7816FBFD6F2F}"/>
              </a:ext>
            </a:extLst>
          </p:cNvPr>
          <p:cNvSpPr txBox="1">
            <a:spLocks/>
          </p:cNvSpPr>
          <p:nvPr/>
        </p:nvSpPr>
        <p:spPr>
          <a:xfrm>
            <a:off x="4333210" y="4683446"/>
            <a:ext cx="1454404" cy="367479"/>
          </a:xfrm>
          <a:prstGeom prst="rect">
            <a:avLst/>
          </a:prstGeom>
        </p:spPr>
        <p:txBody>
          <a:bodyPr/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Tx/>
              <a:buNone/>
              <a:defRPr sz="1200" b="0" i="0" kern="1200">
                <a:solidFill>
                  <a:schemeClr val="bg1">
                    <a:lumMod val="75000"/>
                  </a:schemeClr>
                </a:solidFill>
                <a:latin typeface="Overpass Medium" pitchFamily="2" charset="77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1400" b="0" i="0" kern="1200">
                <a:solidFill>
                  <a:schemeClr val="tx1"/>
                </a:solidFill>
                <a:latin typeface="Overpass Medium" pitchFamily="2" charset="77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1200" b="0" i="0" kern="1200">
                <a:solidFill>
                  <a:schemeClr val="tx1"/>
                </a:solidFill>
                <a:latin typeface="Overpass Medium" pitchFamily="2" charset="77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1000" b="0" i="0" kern="1200">
                <a:solidFill>
                  <a:schemeClr val="tx1"/>
                </a:solidFill>
                <a:latin typeface="Overpass Medium" pitchFamily="2" charset="77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1000" b="0" i="0" kern="1200">
                <a:solidFill>
                  <a:schemeClr val="tx1"/>
                </a:solidFill>
                <a:latin typeface="Overpass Medium" pitchFamily="2" charset="77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CA" b="1">
                <a:solidFill>
                  <a:srgbClr val="262626"/>
                </a:solidFill>
                <a:latin typeface="Overpass ExtraBold" pitchFamily="2" charset="77"/>
              </a:rPr>
              <a:t>Printemps 2026</a:t>
            </a:r>
          </a:p>
        </p:txBody>
      </p:sp>
      <p:sp>
        <p:nvSpPr>
          <p:cNvPr id="74" name="Titre 1">
            <a:extLst>
              <a:ext uri="{FF2B5EF4-FFF2-40B4-BE49-F238E27FC236}">
                <a16:creationId xmlns:a16="http://schemas.microsoft.com/office/drawing/2014/main" id="{8A27FA1F-FB14-2F2A-6B2E-5E0CEE7D2968}"/>
              </a:ext>
            </a:extLst>
          </p:cNvPr>
          <p:cNvSpPr txBox="1">
            <a:spLocks/>
          </p:cNvSpPr>
          <p:nvPr/>
        </p:nvSpPr>
        <p:spPr>
          <a:xfrm>
            <a:off x="591879" y="184599"/>
            <a:ext cx="11008242" cy="36748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lnSpcReduction="1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1" i="0" kern="1200">
                <a:solidFill>
                  <a:schemeClr val="tx1"/>
                </a:solidFill>
                <a:latin typeface="Overpass Black" pitchFamily="2" charset="77"/>
                <a:ea typeface="+mj-ea"/>
                <a:cs typeface="+mj-cs"/>
              </a:defRPr>
            </a:lvl1pPr>
          </a:lstStyle>
          <a:p>
            <a:pPr algn="l"/>
            <a:r>
              <a:rPr lang="fr-CA" sz="2000" b="0">
                <a:solidFill>
                  <a:schemeClr val="bg1"/>
                </a:solidFill>
                <a:latin typeface="Overpass Medium" pitchFamily="2" charset="77"/>
              </a:rPr>
              <a:t>* À titre d’exemple</a:t>
            </a:r>
          </a:p>
        </p:txBody>
      </p:sp>
    </p:spTree>
    <p:extLst>
      <p:ext uri="{BB962C8B-B14F-4D97-AF65-F5344CB8AC3E}">
        <p14:creationId xmlns:p14="http://schemas.microsoft.com/office/powerpoint/2010/main" val="3198606097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89F2E9F-AD9C-0E5F-C5E4-0E7856476B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CA"/>
          </a:p>
        </p:txBody>
      </p:sp>
      <p:graphicFrame>
        <p:nvGraphicFramePr>
          <p:cNvPr id="3" name="Tableau 2">
            <a:extLst>
              <a:ext uri="{FF2B5EF4-FFF2-40B4-BE49-F238E27FC236}">
                <a16:creationId xmlns:a16="http://schemas.microsoft.com/office/drawing/2014/main" id="{3C97DED3-0B8E-EDA8-4709-12702345776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40080281"/>
              </p:ext>
            </p:extLst>
          </p:nvPr>
        </p:nvGraphicFramePr>
        <p:xfrm>
          <a:off x="591878" y="1914382"/>
          <a:ext cx="11008242" cy="3715852"/>
        </p:xfrm>
        <a:graphic>
          <a:graphicData uri="http://schemas.openxmlformats.org/drawingml/2006/table">
            <a:tbl>
              <a:tblPr firstRow="1" bandRow="1">
                <a:tableStyleId>{B301B821-A1FF-4177-AEE7-76D212191A09}</a:tableStyleId>
              </a:tblPr>
              <a:tblGrid>
                <a:gridCol w="1572606">
                  <a:extLst>
                    <a:ext uri="{9D8B030D-6E8A-4147-A177-3AD203B41FA5}">
                      <a16:colId xmlns:a16="http://schemas.microsoft.com/office/drawing/2014/main" val="159626076"/>
                    </a:ext>
                  </a:extLst>
                </a:gridCol>
                <a:gridCol w="1572606">
                  <a:extLst>
                    <a:ext uri="{9D8B030D-6E8A-4147-A177-3AD203B41FA5}">
                      <a16:colId xmlns:a16="http://schemas.microsoft.com/office/drawing/2014/main" val="4242841158"/>
                    </a:ext>
                  </a:extLst>
                </a:gridCol>
                <a:gridCol w="1572606">
                  <a:extLst>
                    <a:ext uri="{9D8B030D-6E8A-4147-A177-3AD203B41FA5}">
                      <a16:colId xmlns:a16="http://schemas.microsoft.com/office/drawing/2014/main" val="1886977507"/>
                    </a:ext>
                  </a:extLst>
                </a:gridCol>
                <a:gridCol w="1572606">
                  <a:extLst>
                    <a:ext uri="{9D8B030D-6E8A-4147-A177-3AD203B41FA5}">
                      <a16:colId xmlns:a16="http://schemas.microsoft.com/office/drawing/2014/main" val="762661725"/>
                    </a:ext>
                  </a:extLst>
                </a:gridCol>
                <a:gridCol w="1572606">
                  <a:extLst>
                    <a:ext uri="{9D8B030D-6E8A-4147-A177-3AD203B41FA5}">
                      <a16:colId xmlns:a16="http://schemas.microsoft.com/office/drawing/2014/main" val="1496336118"/>
                    </a:ext>
                  </a:extLst>
                </a:gridCol>
                <a:gridCol w="1572606">
                  <a:extLst>
                    <a:ext uri="{9D8B030D-6E8A-4147-A177-3AD203B41FA5}">
                      <a16:colId xmlns:a16="http://schemas.microsoft.com/office/drawing/2014/main" val="990699766"/>
                    </a:ext>
                  </a:extLst>
                </a:gridCol>
                <a:gridCol w="1572606">
                  <a:extLst>
                    <a:ext uri="{9D8B030D-6E8A-4147-A177-3AD203B41FA5}">
                      <a16:colId xmlns:a16="http://schemas.microsoft.com/office/drawing/2014/main" val="1831555985"/>
                    </a:ext>
                  </a:extLst>
                </a:gridCol>
              </a:tblGrid>
              <a:tr h="530836">
                <a:tc>
                  <a:txBody>
                    <a:bodyPr/>
                    <a:lstStyle/>
                    <a:p>
                      <a:pPr algn="ctr"/>
                      <a:r>
                        <a:rPr lang="fr-FR" sz="1100" b="1" i="0">
                          <a:latin typeface="Overpass SemiBold" pitchFamily="2" charset="77"/>
                        </a:rPr>
                        <a:t>Colonne 1</a:t>
                      </a:r>
                    </a:p>
                  </a:txBody>
                  <a:tcPr marL="80040" marR="80040" marT="40021" marB="40021" anchor="ctr">
                    <a:lnL w="12700" cmpd="sng"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b="1" i="0">
                          <a:latin typeface="Overpass SemiBold" pitchFamily="2" charset="77"/>
                        </a:rPr>
                        <a:t>Colonne 2</a:t>
                      </a:r>
                    </a:p>
                  </a:txBody>
                  <a:tcPr marL="80040" marR="80040" marT="40021" marB="40021" anchor="ctr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b="1" i="0">
                          <a:latin typeface="Overpass SemiBold" pitchFamily="2" charset="77"/>
                        </a:rPr>
                        <a:t>Colonne 3</a:t>
                      </a:r>
                    </a:p>
                  </a:txBody>
                  <a:tcPr marL="80040" marR="80040" marT="40021" marB="40021" anchor="ctr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b="1" i="0">
                          <a:latin typeface="Overpass SemiBold" pitchFamily="2" charset="77"/>
                        </a:rPr>
                        <a:t>Colonne 4</a:t>
                      </a:r>
                    </a:p>
                  </a:txBody>
                  <a:tcPr marL="80040" marR="80040" marT="40021" marB="40021" anchor="ctr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b="1" i="0">
                          <a:latin typeface="Overpass SemiBold" pitchFamily="2" charset="77"/>
                        </a:rPr>
                        <a:t>Colonne 5</a:t>
                      </a:r>
                    </a:p>
                  </a:txBody>
                  <a:tcPr marL="80040" marR="80040" marT="40021" marB="40021" anchor="ctr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b="1" i="0">
                          <a:latin typeface="Overpass SemiBold" pitchFamily="2" charset="77"/>
                        </a:rPr>
                        <a:t>Colonne 6</a:t>
                      </a:r>
                    </a:p>
                  </a:txBody>
                  <a:tcPr marL="80040" marR="80040" marT="40021" marB="40021" anchor="ctr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b="1" i="0">
                          <a:latin typeface="Overpass SemiBold" pitchFamily="2" charset="77"/>
                        </a:rPr>
                        <a:t>Colonne 7</a:t>
                      </a:r>
                    </a:p>
                  </a:txBody>
                  <a:tcPr marL="80040" marR="80040" marT="40021" marB="40021" anchor="ctr">
                    <a:lnL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774575425"/>
                  </a:ext>
                </a:extLst>
              </a:tr>
              <a:tr h="530836">
                <a:tc>
                  <a:txBody>
                    <a:bodyPr/>
                    <a:lstStyle/>
                    <a:p>
                      <a:pPr algn="ctr"/>
                      <a:r>
                        <a:rPr lang="fr-FR" sz="1100">
                          <a:latin typeface="Overpass Medium" pitchFamily="2" charset="77"/>
                        </a:rPr>
                        <a:t>Donnée 1A</a:t>
                      </a:r>
                    </a:p>
                  </a:txBody>
                  <a:tcPr marL="80040" marR="80040" marT="40021" marB="40021" anchor="ctr">
                    <a:lnL w="12700" cmpd="sng"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>
                          <a:latin typeface="Overpass Medium" pitchFamily="2" charset="77"/>
                        </a:rPr>
                        <a:t>Donnée 2A</a:t>
                      </a:r>
                    </a:p>
                  </a:txBody>
                  <a:tcPr marL="80040" marR="80040" marT="40021" marB="40021" anchor="ctr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>
                          <a:latin typeface="Overpass Medium" pitchFamily="2" charset="77"/>
                        </a:rPr>
                        <a:t>Donnée 3A</a:t>
                      </a:r>
                    </a:p>
                  </a:txBody>
                  <a:tcPr marL="80040" marR="80040" marT="40021" marB="40021" anchor="ctr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>
                          <a:latin typeface="Overpass Medium" pitchFamily="2" charset="77"/>
                        </a:rPr>
                        <a:t>Donnée 4A</a:t>
                      </a:r>
                    </a:p>
                  </a:txBody>
                  <a:tcPr marL="80040" marR="80040" marT="40021" marB="40021" anchor="ctr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>
                          <a:latin typeface="Overpass Medium" pitchFamily="2" charset="77"/>
                        </a:rPr>
                        <a:t>Donnée 5A</a:t>
                      </a:r>
                    </a:p>
                  </a:txBody>
                  <a:tcPr marL="80040" marR="80040" marT="40021" marB="40021" anchor="ctr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>
                          <a:latin typeface="Overpass Medium" pitchFamily="2" charset="77"/>
                        </a:rPr>
                        <a:t>Donnée 6A</a:t>
                      </a:r>
                    </a:p>
                  </a:txBody>
                  <a:tcPr marL="80040" marR="80040" marT="40021" marB="40021" anchor="ctr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>
                          <a:latin typeface="Overpass Medium" pitchFamily="2" charset="77"/>
                        </a:rPr>
                        <a:t>Donnée 7A</a:t>
                      </a:r>
                    </a:p>
                  </a:txBody>
                  <a:tcPr marL="80040" marR="80040" marT="40021" marB="40021" anchor="ctr">
                    <a:lnL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90596843"/>
                  </a:ext>
                </a:extLst>
              </a:tr>
              <a:tr h="530836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>
                          <a:latin typeface="Overpass Medium" pitchFamily="2" charset="77"/>
                        </a:rPr>
                        <a:t>Donnée 1B</a:t>
                      </a:r>
                    </a:p>
                  </a:txBody>
                  <a:tcPr marL="80040" marR="80040" marT="40021" marB="40021" anchor="ctr">
                    <a:lnL w="12700" cmpd="sng"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>
                          <a:latin typeface="Overpass Medium" pitchFamily="2" charset="77"/>
                        </a:rPr>
                        <a:t>Donnée 2B</a:t>
                      </a:r>
                    </a:p>
                  </a:txBody>
                  <a:tcPr marL="80040" marR="80040" marT="40021" marB="40021" anchor="ctr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>
                          <a:latin typeface="Overpass Medium" pitchFamily="2" charset="77"/>
                        </a:rPr>
                        <a:t>Donnée 3B</a:t>
                      </a:r>
                    </a:p>
                  </a:txBody>
                  <a:tcPr marL="80040" marR="80040" marT="40021" marB="40021" anchor="ctr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>
                          <a:latin typeface="Overpass Medium" pitchFamily="2" charset="77"/>
                        </a:rPr>
                        <a:t>Donnée 4B</a:t>
                      </a:r>
                    </a:p>
                  </a:txBody>
                  <a:tcPr marL="80040" marR="80040" marT="40021" marB="40021" anchor="ctr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>
                          <a:latin typeface="Overpass Medium" pitchFamily="2" charset="77"/>
                        </a:rPr>
                        <a:t>Donnée 5B</a:t>
                      </a:r>
                    </a:p>
                  </a:txBody>
                  <a:tcPr marL="80040" marR="80040" marT="40021" marB="40021" anchor="ctr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>
                          <a:latin typeface="Overpass Medium" pitchFamily="2" charset="77"/>
                        </a:rPr>
                        <a:t>Donnée 6B</a:t>
                      </a:r>
                    </a:p>
                  </a:txBody>
                  <a:tcPr marL="80040" marR="80040" marT="40021" marB="40021" anchor="ctr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>
                          <a:latin typeface="Overpass Medium" pitchFamily="2" charset="77"/>
                        </a:rPr>
                        <a:t>Donnée 7B</a:t>
                      </a:r>
                    </a:p>
                  </a:txBody>
                  <a:tcPr marL="80040" marR="80040" marT="40021" marB="40021" anchor="ctr">
                    <a:lnL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062110"/>
                  </a:ext>
                </a:extLst>
              </a:tr>
              <a:tr h="530836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>
                          <a:latin typeface="Overpass Medium" pitchFamily="2" charset="77"/>
                        </a:rPr>
                        <a:t>Donnée 1C</a:t>
                      </a:r>
                    </a:p>
                  </a:txBody>
                  <a:tcPr marL="80040" marR="80040" marT="40021" marB="40021" anchor="ctr">
                    <a:lnL w="12700" cmpd="sng"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>
                          <a:latin typeface="Overpass Medium" pitchFamily="2" charset="77"/>
                        </a:rPr>
                        <a:t>Donnée 2C</a:t>
                      </a:r>
                    </a:p>
                  </a:txBody>
                  <a:tcPr marL="80040" marR="80040" marT="40021" marB="40021" anchor="ctr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>
                          <a:latin typeface="Overpass Medium" pitchFamily="2" charset="77"/>
                        </a:rPr>
                        <a:t>Donnée 3C</a:t>
                      </a:r>
                    </a:p>
                  </a:txBody>
                  <a:tcPr marL="80040" marR="80040" marT="40021" marB="40021" anchor="ctr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>
                          <a:latin typeface="Overpass Medium" pitchFamily="2" charset="77"/>
                        </a:rPr>
                        <a:t>Donnée 4C</a:t>
                      </a:r>
                    </a:p>
                  </a:txBody>
                  <a:tcPr marL="80040" marR="80040" marT="40021" marB="40021" anchor="ctr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>
                          <a:latin typeface="Overpass Medium" pitchFamily="2" charset="77"/>
                        </a:rPr>
                        <a:t>Donnée 5C</a:t>
                      </a:r>
                    </a:p>
                  </a:txBody>
                  <a:tcPr marL="80040" marR="80040" marT="40021" marB="40021" anchor="ctr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>
                          <a:latin typeface="Overpass Medium" pitchFamily="2" charset="77"/>
                        </a:rPr>
                        <a:t>Donnée 6C</a:t>
                      </a:r>
                    </a:p>
                  </a:txBody>
                  <a:tcPr marL="80040" marR="80040" marT="40021" marB="40021" anchor="ctr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>
                          <a:latin typeface="Overpass Medium" pitchFamily="2" charset="77"/>
                        </a:rPr>
                        <a:t>Donnée 7C</a:t>
                      </a:r>
                    </a:p>
                  </a:txBody>
                  <a:tcPr marL="80040" marR="80040" marT="40021" marB="40021" anchor="ctr">
                    <a:lnL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10257844"/>
                  </a:ext>
                </a:extLst>
              </a:tr>
              <a:tr h="530836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>
                          <a:latin typeface="Overpass Medium" pitchFamily="2" charset="77"/>
                        </a:rPr>
                        <a:t>Donnée 1D</a:t>
                      </a:r>
                    </a:p>
                  </a:txBody>
                  <a:tcPr marL="80040" marR="80040" marT="40021" marB="40021" anchor="ctr">
                    <a:lnL w="12700" cmpd="sng"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>
                          <a:latin typeface="Overpass Medium" pitchFamily="2" charset="77"/>
                        </a:rPr>
                        <a:t>Donnée 2D</a:t>
                      </a:r>
                    </a:p>
                  </a:txBody>
                  <a:tcPr marL="80040" marR="80040" marT="40021" marB="40021" anchor="ctr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>
                          <a:latin typeface="Overpass Medium" pitchFamily="2" charset="77"/>
                        </a:rPr>
                        <a:t>Donnée 3D</a:t>
                      </a:r>
                    </a:p>
                  </a:txBody>
                  <a:tcPr marL="80040" marR="80040" marT="40021" marB="40021" anchor="ctr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>
                          <a:latin typeface="Overpass Medium" pitchFamily="2" charset="77"/>
                        </a:rPr>
                        <a:t>Donnée 4D</a:t>
                      </a:r>
                    </a:p>
                  </a:txBody>
                  <a:tcPr marL="80040" marR="80040" marT="40021" marB="40021" anchor="ctr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>
                          <a:latin typeface="Overpass Medium" pitchFamily="2" charset="77"/>
                        </a:rPr>
                        <a:t>Donnée 5D</a:t>
                      </a:r>
                    </a:p>
                  </a:txBody>
                  <a:tcPr marL="80040" marR="80040" marT="40021" marB="40021" anchor="ctr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>
                          <a:latin typeface="Overpass Medium" pitchFamily="2" charset="77"/>
                        </a:rPr>
                        <a:t>Donnée 6D</a:t>
                      </a:r>
                    </a:p>
                  </a:txBody>
                  <a:tcPr marL="80040" marR="80040" marT="40021" marB="40021" anchor="ctr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>
                          <a:latin typeface="Overpass Medium" pitchFamily="2" charset="77"/>
                        </a:rPr>
                        <a:t>Donnée 7D</a:t>
                      </a:r>
                    </a:p>
                  </a:txBody>
                  <a:tcPr marL="80040" marR="80040" marT="40021" marB="40021" anchor="ctr">
                    <a:lnL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2579679"/>
                  </a:ext>
                </a:extLst>
              </a:tr>
              <a:tr h="530836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>
                          <a:latin typeface="Overpass Medium" pitchFamily="2" charset="77"/>
                        </a:rPr>
                        <a:t>Donnée 1E</a:t>
                      </a:r>
                    </a:p>
                  </a:txBody>
                  <a:tcPr marL="80040" marR="80040" marT="40021" marB="40021" anchor="ctr">
                    <a:lnL w="12700" cmpd="sng"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>
                          <a:latin typeface="Overpass Medium" pitchFamily="2" charset="77"/>
                        </a:rPr>
                        <a:t>Donnée 2E</a:t>
                      </a:r>
                    </a:p>
                  </a:txBody>
                  <a:tcPr marL="80040" marR="80040" marT="40021" marB="40021" anchor="ctr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>
                          <a:latin typeface="Overpass Medium" pitchFamily="2" charset="77"/>
                        </a:rPr>
                        <a:t>Donnée 3E</a:t>
                      </a:r>
                    </a:p>
                  </a:txBody>
                  <a:tcPr marL="80040" marR="80040" marT="40021" marB="40021" anchor="ctr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>
                          <a:latin typeface="Overpass Medium" pitchFamily="2" charset="77"/>
                        </a:rPr>
                        <a:t>Donnée 4E</a:t>
                      </a:r>
                    </a:p>
                  </a:txBody>
                  <a:tcPr marL="80040" marR="80040" marT="40021" marB="40021" anchor="ctr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>
                          <a:latin typeface="Overpass Medium" pitchFamily="2" charset="77"/>
                        </a:rPr>
                        <a:t>Donnée 5E</a:t>
                      </a:r>
                    </a:p>
                  </a:txBody>
                  <a:tcPr marL="80040" marR="80040" marT="40021" marB="40021" anchor="ctr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>
                          <a:latin typeface="Overpass Medium" pitchFamily="2" charset="77"/>
                        </a:rPr>
                        <a:t>Donnée 6E</a:t>
                      </a:r>
                    </a:p>
                  </a:txBody>
                  <a:tcPr marL="80040" marR="80040" marT="40021" marB="40021" anchor="ctr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>
                          <a:latin typeface="Overpass Medium" pitchFamily="2" charset="77"/>
                        </a:rPr>
                        <a:t>Donnée 7E</a:t>
                      </a:r>
                    </a:p>
                  </a:txBody>
                  <a:tcPr marL="80040" marR="80040" marT="40021" marB="40021" anchor="ctr">
                    <a:lnL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81020842"/>
                  </a:ext>
                </a:extLst>
              </a:tr>
              <a:tr h="530836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>
                          <a:latin typeface="Overpass Medium" pitchFamily="2" charset="77"/>
                        </a:rPr>
                        <a:t>Donnée 1F</a:t>
                      </a:r>
                    </a:p>
                  </a:txBody>
                  <a:tcPr marL="80040" marR="80040" marT="40021" marB="40021" anchor="ctr">
                    <a:lnL w="12700" cmpd="sng"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>
                          <a:latin typeface="Overpass Medium" pitchFamily="2" charset="77"/>
                        </a:rPr>
                        <a:t>Donnée 2F</a:t>
                      </a:r>
                    </a:p>
                  </a:txBody>
                  <a:tcPr marL="80040" marR="80040" marT="40021" marB="40021" anchor="ctr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>
                          <a:latin typeface="Overpass Medium" pitchFamily="2" charset="77"/>
                        </a:rPr>
                        <a:t>Donnée 3F</a:t>
                      </a:r>
                    </a:p>
                  </a:txBody>
                  <a:tcPr marL="80040" marR="80040" marT="40021" marB="40021" anchor="ctr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>
                          <a:latin typeface="Overpass Medium" pitchFamily="2" charset="77"/>
                        </a:rPr>
                        <a:t>Donnée 4F</a:t>
                      </a:r>
                    </a:p>
                  </a:txBody>
                  <a:tcPr marL="80040" marR="80040" marT="40021" marB="40021" anchor="ctr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>
                          <a:latin typeface="Overpass Medium" pitchFamily="2" charset="77"/>
                        </a:rPr>
                        <a:t>Donnée 5F</a:t>
                      </a:r>
                    </a:p>
                  </a:txBody>
                  <a:tcPr marL="80040" marR="80040" marT="40021" marB="40021" anchor="ctr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>
                          <a:latin typeface="Overpass Medium" pitchFamily="2" charset="77"/>
                        </a:rPr>
                        <a:t>Donnée 6F</a:t>
                      </a:r>
                    </a:p>
                  </a:txBody>
                  <a:tcPr marL="80040" marR="80040" marT="40021" marB="40021" anchor="ctr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>
                          <a:latin typeface="Overpass Medium" pitchFamily="2" charset="77"/>
                        </a:rPr>
                        <a:t>Donnée 7F</a:t>
                      </a:r>
                    </a:p>
                  </a:txBody>
                  <a:tcPr marL="80040" marR="80040" marT="40021" marB="40021" anchor="ctr">
                    <a:lnL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8672027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34280030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8EAAC88-8B19-83DA-F252-C44B7FBE8B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CA"/>
          </a:p>
        </p:txBody>
      </p:sp>
      <p:graphicFrame>
        <p:nvGraphicFramePr>
          <p:cNvPr id="4" name="Tableau 3">
            <a:extLst>
              <a:ext uri="{FF2B5EF4-FFF2-40B4-BE49-F238E27FC236}">
                <a16:creationId xmlns:a16="http://schemas.microsoft.com/office/drawing/2014/main" id="{3503686E-0B88-8724-19AE-698F10E5519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37747813"/>
              </p:ext>
            </p:extLst>
          </p:nvPr>
        </p:nvGraphicFramePr>
        <p:xfrm>
          <a:off x="591878" y="1914382"/>
          <a:ext cx="11008242" cy="3715852"/>
        </p:xfrm>
        <a:graphic>
          <a:graphicData uri="http://schemas.openxmlformats.org/drawingml/2006/table">
            <a:tbl>
              <a:tblPr firstRow="1" bandRow="1">
                <a:tableStyleId>{B301B821-A1FF-4177-AEE7-76D212191A09}</a:tableStyleId>
              </a:tblPr>
              <a:tblGrid>
                <a:gridCol w="1572606">
                  <a:extLst>
                    <a:ext uri="{9D8B030D-6E8A-4147-A177-3AD203B41FA5}">
                      <a16:colId xmlns:a16="http://schemas.microsoft.com/office/drawing/2014/main" val="159626076"/>
                    </a:ext>
                  </a:extLst>
                </a:gridCol>
                <a:gridCol w="1572606">
                  <a:extLst>
                    <a:ext uri="{9D8B030D-6E8A-4147-A177-3AD203B41FA5}">
                      <a16:colId xmlns:a16="http://schemas.microsoft.com/office/drawing/2014/main" val="4242841158"/>
                    </a:ext>
                  </a:extLst>
                </a:gridCol>
                <a:gridCol w="1572606">
                  <a:extLst>
                    <a:ext uri="{9D8B030D-6E8A-4147-A177-3AD203B41FA5}">
                      <a16:colId xmlns:a16="http://schemas.microsoft.com/office/drawing/2014/main" val="1886977507"/>
                    </a:ext>
                  </a:extLst>
                </a:gridCol>
                <a:gridCol w="1572606">
                  <a:extLst>
                    <a:ext uri="{9D8B030D-6E8A-4147-A177-3AD203B41FA5}">
                      <a16:colId xmlns:a16="http://schemas.microsoft.com/office/drawing/2014/main" val="762661725"/>
                    </a:ext>
                  </a:extLst>
                </a:gridCol>
                <a:gridCol w="1572606">
                  <a:extLst>
                    <a:ext uri="{9D8B030D-6E8A-4147-A177-3AD203B41FA5}">
                      <a16:colId xmlns:a16="http://schemas.microsoft.com/office/drawing/2014/main" val="1496336118"/>
                    </a:ext>
                  </a:extLst>
                </a:gridCol>
                <a:gridCol w="1572606">
                  <a:extLst>
                    <a:ext uri="{9D8B030D-6E8A-4147-A177-3AD203B41FA5}">
                      <a16:colId xmlns:a16="http://schemas.microsoft.com/office/drawing/2014/main" val="990699766"/>
                    </a:ext>
                  </a:extLst>
                </a:gridCol>
                <a:gridCol w="1572606">
                  <a:extLst>
                    <a:ext uri="{9D8B030D-6E8A-4147-A177-3AD203B41FA5}">
                      <a16:colId xmlns:a16="http://schemas.microsoft.com/office/drawing/2014/main" val="1831555985"/>
                    </a:ext>
                  </a:extLst>
                </a:gridCol>
              </a:tblGrid>
              <a:tr h="530836">
                <a:tc>
                  <a:txBody>
                    <a:bodyPr/>
                    <a:lstStyle/>
                    <a:p>
                      <a:pPr algn="ctr"/>
                      <a:r>
                        <a:rPr lang="fr-FR" sz="1100" b="1" i="0">
                          <a:solidFill>
                            <a:schemeClr val="tx1"/>
                          </a:solidFill>
                          <a:latin typeface="Overpass SemiBold" pitchFamily="2" charset="77"/>
                        </a:rPr>
                        <a:t>Colonne 1</a:t>
                      </a:r>
                    </a:p>
                  </a:txBody>
                  <a:tcPr marL="80040" marR="80040" marT="40021" marB="40021" anchor="ctr">
                    <a:lnL w="12700" cmpd="sng"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ECC0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b="1" i="0">
                          <a:solidFill>
                            <a:schemeClr val="tx1"/>
                          </a:solidFill>
                          <a:latin typeface="Overpass SemiBold" pitchFamily="2" charset="77"/>
                        </a:rPr>
                        <a:t>Colonne 2</a:t>
                      </a:r>
                    </a:p>
                  </a:txBody>
                  <a:tcPr marL="80040" marR="80040" marT="40021" marB="40021" anchor="ctr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ECC0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b="1" i="0">
                          <a:solidFill>
                            <a:schemeClr val="tx1"/>
                          </a:solidFill>
                          <a:latin typeface="Overpass SemiBold" pitchFamily="2" charset="77"/>
                        </a:rPr>
                        <a:t>Colonne 3</a:t>
                      </a:r>
                    </a:p>
                  </a:txBody>
                  <a:tcPr marL="80040" marR="80040" marT="40021" marB="40021" anchor="ctr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ECC0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b="1" i="0">
                          <a:solidFill>
                            <a:schemeClr val="tx1"/>
                          </a:solidFill>
                          <a:latin typeface="Overpass SemiBold" pitchFamily="2" charset="77"/>
                        </a:rPr>
                        <a:t>Colonne 4</a:t>
                      </a:r>
                    </a:p>
                  </a:txBody>
                  <a:tcPr marL="80040" marR="80040" marT="40021" marB="40021" anchor="ctr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ECC0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b="1" i="0">
                          <a:solidFill>
                            <a:schemeClr val="tx1"/>
                          </a:solidFill>
                          <a:latin typeface="Overpass SemiBold" pitchFamily="2" charset="77"/>
                        </a:rPr>
                        <a:t>Colonne 5</a:t>
                      </a:r>
                    </a:p>
                  </a:txBody>
                  <a:tcPr marL="80040" marR="80040" marT="40021" marB="40021" anchor="ctr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ECC0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b="1" i="0">
                          <a:solidFill>
                            <a:schemeClr val="tx1"/>
                          </a:solidFill>
                          <a:latin typeface="Overpass SemiBold" pitchFamily="2" charset="77"/>
                        </a:rPr>
                        <a:t>Colonne 6</a:t>
                      </a:r>
                    </a:p>
                  </a:txBody>
                  <a:tcPr marL="80040" marR="80040" marT="40021" marB="40021" anchor="ctr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ECC0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b="1" i="0">
                          <a:solidFill>
                            <a:schemeClr val="tx1"/>
                          </a:solidFill>
                          <a:latin typeface="Overpass SemiBold" pitchFamily="2" charset="77"/>
                        </a:rPr>
                        <a:t>Colonne 7</a:t>
                      </a:r>
                    </a:p>
                  </a:txBody>
                  <a:tcPr marL="80040" marR="80040" marT="40021" marB="40021" anchor="ctr">
                    <a:lnL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ECC0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74575425"/>
                  </a:ext>
                </a:extLst>
              </a:tr>
              <a:tr h="530836">
                <a:tc>
                  <a:txBody>
                    <a:bodyPr/>
                    <a:lstStyle/>
                    <a:p>
                      <a:pPr algn="ctr"/>
                      <a:r>
                        <a:rPr lang="fr-FR" sz="1100">
                          <a:latin typeface="Overpass Medium" pitchFamily="2" charset="77"/>
                        </a:rPr>
                        <a:t>Donnée 1A</a:t>
                      </a:r>
                    </a:p>
                  </a:txBody>
                  <a:tcPr marL="80040" marR="80040" marT="40021" marB="40021" anchor="ctr">
                    <a:lnL w="12700" cmpd="sng"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>
                          <a:latin typeface="Overpass Medium" pitchFamily="2" charset="77"/>
                        </a:rPr>
                        <a:t>Donnée 2A</a:t>
                      </a:r>
                    </a:p>
                  </a:txBody>
                  <a:tcPr marL="80040" marR="80040" marT="40021" marB="40021" anchor="ctr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>
                          <a:latin typeface="Overpass Medium" pitchFamily="2" charset="77"/>
                        </a:rPr>
                        <a:t>Donnée 3A</a:t>
                      </a:r>
                    </a:p>
                  </a:txBody>
                  <a:tcPr marL="80040" marR="80040" marT="40021" marB="40021" anchor="ctr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>
                          <a:latin typeface="Overpass Medium" pitchFamily="2" charset="77"/>
                        </a:rPr>
                        <a:t>Donnée 4A</a:t>
                      </a:r>
                    </a:p>
                  </a:txBody>
                  <a:tcPr marL="80040" marR="80040" marT="40021" marB="40021" anchor="ctr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>
                          <a:latin typeface="Overpass Medium" pitchFamily="2" charset="77"/>
                        </a:rPr>
                        <a:t>Donnée 5A</a:t>
                      </a:r>
                    </a:p>
                  </a:txBody>
                  <a:tcPr marL="80040" marR="80040" marT="40021" marB="40021" anchor="ctr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>
                          <a:latin typeface="Overpass Medium" pitchFamily="2" charset="77"/>
                        </a:rPr>
                        <a:t>Donnée 6A</a:t>
                      </a:r>
                    </a:p>
                  </a:txBody>
                  <a:tcPr marL="80040" marR="80040" marT="40021" marB="40021" anchor="ctr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>
                          <a:latin typeface="Overpass Medium" pitchFamily="2" charset="77"/>
                        </a:rPr>
                        <a:t>Donnée 7A</a:t>
                      </a:r>
                    </a:p>
                  </a:txBody>
                  <a:tcPr marL="80040" marR="80040" marT="40021" marB="40021" anchor="ctr">
                    <a:lnL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90596843"/>
                  </a:ext>
                </a:extLst>
              </a:tr>
              <a:tr h="530836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>
                          <a:latin typeface="Overpass Medium" pitchFamily="2" charset="77"/>
                        </a:rPr>
                        <a:t>Donnée 1B</a:t>
                      </a:r>
                    </a:p>
                  </a:txBody>
                  <a:tcPr marL="80040" marR="80040" marT="40021" marB="40021" anchor="ctr">
                    <a:lnL w="12700" cmpd="sng"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>
                          <a:latin typeface="Overpass Medium" pitchFamily="2" charset="77"/>
                        </a:rPr>
                        <a:t>Donnée 2B</a:t>
                      </a:r>
                    </a:p>
                  </a:txBody>
                  <a:tcPr marL="80040" marR="80040" marT="40021" marB="40021" anchor="ctr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>
                          <a:latin typeface="Overpass Medium" pitchFamily="2" charset="77"/>
                        </a:rPr>
                        <a:t>Donnée 3B</a:t>
                      </a:r>
                    </a:p>
                  </a:txBody>
                  <a:tcPr marL="80040" marR="80040" marT="40021" marB="40021" anchor="ctr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>
                          <a:latin typeface="Overpass Medium" pitchFamily="2" charset="77"/>
                        </a:rPr>
                        <a:t>Donnée 4B</a:t>
                      </a:r>
                    </a:p>
                  </a:txBody>
                  <a:tcPr marL="80040" marR="80040" marT="40021" marB="40021" anchor="ctr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>
                          <a:latin typeface="Overpass Medium" pitchFamily="2" charset="77"/>
                        </a:rPr>
                        <a:t>Donnée 5B</a:t>
                      </a:r>
                    </a:p>
                  </a:txBody>
                  <a:tcPr marL="80040" marR="80040" marT="40021" marB="40021" anchor="ctr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>
                          <a:latin typeface="Overpass Medium" pitchFamily="2" charset="77"/>
                        </a:rPr>
                        <a:t>Donnée 6B</a:t>
                      </a:r>
                    </a:p>
                  </a:txBody>
                  <a:tcPr marL="80040" marR="80040" marT="40021" marB="40021" anchor="ctr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>
                          <a:latin typeface="Overpass Medium" pitchFamily="2" charset="77"/>
                        </a:rPr>
                        <a:t>Donnée 7B</a:t>
                      </a:r>
                    </a:p>
                  </a:txBody>
                  <a:tcPr marL="80040" marR="80040" marT="40021" marB="40021" anchor="ctr">
                    <a:lnL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062110"/>
                  </a:ext>
                </a:extLst>
              </a:tr>
              <a:tr h="530836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>
                          <a:latin typeface="Overpass Medium" pitchFamily="2" charset="77"/>
                        </a:rPr>
                        <a:t>Donnée 1C</a:t>
                      </a:r>
                    </a:p>
                  </a:txBody>
                  <a:tcPr marL="80040" marR="80040" marT="40021" marB="40021" anchor="ctr">
                    <a:lnL w="12700" cmpd="sng"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>
                          <a:latin typeface="Overpass Medium" pitchFamily="2" charset="77"/>
                        </a:rPr>
                        <a:t>Donnée 2C</a:t>
                      </a:r>
                    </a:p>
                  </a:txBody>
                  <a:tcPr marL="80040" marR="80040" marT="40021" marB="40021" anchor="ctr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>
                          <a:latin typeface="Overpass Medium" pitchFamily="2" charset="77"/>
                        </a:rPr>
                        <a:t>Donnée 3C</a:t>
                      </a:r>
                    </a:p>
                  </a:txBody>
                  <a:tcPr marL="80040" marR="80040" marT="40021" marB="40021" anchor="ctr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>
                          <a:latin typeface="Overpass Medium" pitchFamily="2" charset="77"/>
                        </a:rPr>
                        <a:t>Donnée 4C</a:t>
                      </a:r>
                    </a:p>
                  </a:txBody>
                  <a:tcPr marL="80040" marR="80040" marT="40021" marB="40021" anchor="ctr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>
                          <a:latin typeface="Overpass Medium" pitchFamily="2" charset="77"/>
                        </a:rPr>
                        <a:t>Donnée 5C</a:t>
                      </a:r>
                    </a:p>
                  </a:txBody>
                  <a:tcPr marL="80040" marR="80040" marT="40021" marB="40021" anchor="ctr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>
                          <a:latin typeface="Overpass Medium" pitchFamily="2" charset="77"/>
                        </a:rPr>
                        <a:t>Donnée 6C</a:t>
                      </a:r>
                    </a:p>
                  </a:txBody>
                  <a:tcPr marL="80040" marR="80040" marT="40021" marB="40021" anchor="ctr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>
                          <a:latin typeface="Overpass Medium" pitchFamily="2" charset="77"/>
                        </a:rPr>
                        <a:t>Donnée 7C</a:t>
                      </a:r>
                    </a:p>
                  </a:txBody>
                  <a:tcPr marL="80040" marR="80040" marT="40021" marB="40021" anchor="ctr">
                    <a:lnL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10257844"/>
                  </a:ext>
                </a:extLst>
              </a:tr>
              <a:tr h="530836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>
                          <a:latin typeface="Overpass Medium" pitchFamily="2" charset="77"/>
                        </a:rPr>
                        <a:t>Donnée 1D</a:t>
                      </a:r>
                    </a:p>
                  </a:txBody>
                  <a:tcPr marL="80040" marR="80040" marT="40021" marB="40021" anchor="ctr">
                    <a:lnL w="12700" cmpd="sng"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>
                          <a:latin typeface="Overpass Medium" pitchFamily="2" charset="77"/>
                        </a:rPr>
                        <a:t>Donnée 2D</a:t>
                      </a:r>
                    </a:p>
                  </a:txBody>
                  <a:tcPr marL="80040" marR="80040" marT="40021" marB="40021" anchor="ctr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>
                          <a:latin typeface="Overpass Medium" pitchFamily="2" charset="77"/>
                        </a:rPr>
                        <a:t>Donnée 3D</a:t>
                      </a:r>
                    </a:p>
                  </a:txBody>
                  <a:tcPr marL="80040" marR="80040" marT="40021" marB="40021" anchor="ctr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>
                          <a:latin typeface="Overpass Medium" pitchFamily="2" charset="77"/>
                        </a:rPr>
                        <a:t>Donnée 4D</a:t>
                      </a:r>
                    </a:p>
                  </a:txBody>
                  <a:tcPr marL="80040" marR="80040" marT="40021" marB="40021" anchor="ctr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>
                          <a:latin typeface="Overpass Medium" pitchFamily="2" charset="77"/>
                        </a:rPr>
                        <a:t>Donnée 5D</a:t>
                      </a:r>
                    </a:p>
                  </a:txBody>
                  <a:tcPr marL="80040" marR="80040" marT="40021" marB="40021" anchor="ctr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>
                          <a:latin typeface="Overpass Medium" pitchFamily="2" charset="77"/>
                        </a:rPr>
                        <a:t>Donnée 6D</a:t>
                      </a:r>
                    </a:p>
                  </a:txBody>
                  <a:tcPr marL="80040" marR="80040" marT="40021" marB="40021" anchor="ctr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>
                          <a:latin typeface="Overpass Medium" pitchFamily="2" charset="77"/>
                        </a:rPr>
                        <a:t>Donnée 7D</a:t>
                      </a:r>
                    </a:p>
                  </a:txBody>
                  <a:tcPr marL="80040" marR="80040" marT="40021" marB="40021" anchor="ctr">
                    <a:lnL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2579679"/>
                  </a:ext>
                </a:extLst>
              </a:tr>
              <a:tr h="530836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>
                          <a:latin typeface="Overpass Medium" pitchFamily="2" charset="77"/>
                        </a:rPr>
                        <a:t>Donnée 1E</a:t>
                      </a:r>
                    </a:p>
                  </a:txBody>
                  <a:tcPr marL="80040" marR="80040" marT="40021" marB="40021" anchor="ctr">
                    <a:lnL w="12700" cmpd="sng"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>
                          <a:latin typeface="Overpass Medium" pitchFamily="2" charset="77"/>
                        </a:rPr>
                        <a:t>Donnée 2E</a:t>
                      </a:r>
                    </a:p>
                  </a:txBody>
                  <a:tcPr marL="80040" marR="80040" marT="40021" marB="40021" anchor="ctr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>
                          <a:latin typeface="Overpass Medium" pitchFamily="2" charset="77"/>
                        </a:rPr>
                        <a:t>Donnée 3E</a:t>
                      </a:r>
                    </a:p>
                  </a:txBody>
                  <a:tcPr marL="80040" marR="80040" marT="40021" marB="40021" anchor="ctr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>
                          <a:latin typeface="Overpass Medium" pitchFamily="2" charset="77"/>
                        </a:rPr>
                        <a:t>Donnée 4E</a:t>
                      </a:r>
                    </a:p>
                  </a:txBody>
                  <a:tcPr marL="80040" marR="80040" marT="40021" marB="40021" anchor="ctr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>
                          <a:latin typeface="Overpass Medium" pitchFamily="2" charset="77"/>
                        </a:rPr>
                        <a:t>Donnée 5E</a:t>
                      </a:r>
                    </a:p>
                  </a:txBody>
                  <a:tcPr marL="80040" marR="80040" marT="40021" marB="40021" anchor="ctr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>
                          <a:latin typeface="Overpass Medium" pitchFamily="2" charset="77"/>
                        </a:rPr>
                        <a:t>Donnée 6E</a:t>
                      </a:r>
                    </a:p>
                  </a:txBody>
                  <a:tcPr marL="80040" marR="80040" marT="40021" marB="40021" anchor="ctr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>
                          <a:latin typeface="Overpass Medium" pitchFamily="2" charset="77"/>
                        </a:rPr>
                        <a:t>Donnée 7E</a:t>
                      </a:r>
                    </a:p>
                  </a:txBody>
                  <a:tcPr marL="80040" marR="80040" marT="40021" marB="40021" anchor="ctr">
                    <a:lnL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81020842"/>
                  </a:ext>
                </a:extLst>
              </a:tr>
              <a:tr h="530836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>
                          <a:latin typeface="Overpass Medium" pitchFamily="2" charset="77"/>
                        </a:rPr>
                        <a:t>Donnée 1F</a:t>
                      </a:r>
                    </a:p>
                  </a:txBody>
                  <a:tcPr marL="80040" marR="80040" marT="40021" marB="40021" anchor="ctr">
                    <a:lnL w="12700" cmpd="sng"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>
                          <a:latin typeface="Overpass Medium" pitchFamily="2" charset="77"/>
                        </a:rPr>
                        <a:t>Donnée 2F</a:t>
                      </a:r>
                    </a:p>
                  </a:txBody>
                  <a:tcPr marL="80040" marR="80040" marT="40021" marB="40021" anchor="ctr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>
                          <a:latin typeface="Overpass Medium" pitchFamily="2" charset="77"/>
                        </a:rPr>
                        <a:t>Donnée 3F</a:t>
                      </a:r>
                    </a:p>
                  </a:txBody>
                  <a:tcPr marL="80040" marR="80040" marT="40021" marB="40021" anchor="ctr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>
                          <a:latin typeface="Overpass Medium" pitchFamily="2" charset="77"/>
                        </a:rPr>
                        <a:t>Donnée 4F</a:t>
                      </a:r>
                    </a:p>
                  </a:txBody>
                  <a:tcPr marL="80040" marR="80040" marT="40021" marB="40021" anchor="ctr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>
                          <a:latin typeface="Overpass Medium" pitchFamily="2" charset="77"/>
                        </a:rPr>
                        <a:t>Donnée 5F</a:t>
                      </a:r>
                    </a:p>
                  </a:txBody>
                  <a:tcPr marL="80040" marR="80040" marT="40021" marB="40021" anchor="ctr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>
                          <a:latin typeface="Overpass Medium" pitchFamily="2" charset="77"/>
                        </a:rPr>
                        <a:t>Donnée 6F</a:t>
                      </a:r>
                    </a:p>
                  </a:txBody>
                  <a:tcPr marL="80040" marR="80040" marT="40021" marB="40021" anchor="ctr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>
                          <a:latin typeface="Overpass Medium" pitchFamily="2" charset="77"/>
                        </a:rPr>
                        <a:t>Donnée 7F</a:t>
                      </a:r>
                    </a:p>
                  </a:txBody>
                  <a:tcPr marL="80040" marR="80040" marT="40021" marB="40021" anchor="ctr">
                    <a:lnL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8672027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64270083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8269A75-35FA-01FA-81C8-288F1949FF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06BCED17-4E16-DECB-E6B2-00977320526A}"/>
              </a:ext>
            </a:extLst>
          </p:cNvPr>
          <p:cNvSpPr>
            <a:spLocks noGrp="1"/>
          </p:cNvSpPr>
          <p:nvPr>
            <p:ph type="body" sz="half" idx="15"/>
          </p:nvPr>
        </p:nvSpPr>
        <p:spPr/>
        <p:txBody>
          <a:bodyPr/>
          <a:lstStyle/>
          <a:p>
            <a:endParaRPr lang="fr-CA"/>
          </a:p>
        </p:txBody>
      </p:sp>
      <p:graphicFrame>
        <p:nvGraphicFramePr>
          <p:cNvPr id="5" name="Graphique 4">
            <a:extLst>
              <a:ext uri="{FF2B5EF4-FFF2-40B4-BE49-F238E27FC236}">
                <a16:creationId xmlns:a16="http://schemas.microsoft.com/office/drawing/2014/main" id="{5FDF5F0F-4DB3-B605-94B6-F57C825BFA2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857552510"/>
              </p:ext>
            </p:extLst>
          </p:nvPr>
        </p:nvGraphicFramePr>
        <p:xfrm>
          <a:off x="591879" y="1994076"/>
          <a:ext cx="5744209" cy="382947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778707468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C8B9DD1-532F-19FD-D3A5-D12C65D37E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9EB1CF9C-3A86-9575-0B77-8A840FEB921D}"/>
              </a:ext>
            </a:extLst>
          </p:cNvPr>
          <p:cNvSpPr>
            <a:spLocks noGrp="1"/>
          </p:cNvSpPr>
          <p:nvPr>
            <p:ph type="body" sz="half" idx="15"/>
          </p:nvPr>
        </p:nvSpPr>
        <p:spPr/>
        <p:txBody>
          <a:bodyPr/>
          <a:lstStyle/>
          <a:p>
            <a:endParaRPr lang="fr-CA"/>
          </a:p>
        </p:txBody>
      </p:sp>
      <p:graphicFrame>
        <p:nvGraphicFramePr>
          <p:cNvPr id="4" name="Graphique 3">
            <a:extLst>
              <a:ext uri="{FF2B5EF4-FFF2-40B4-BE49-F238E27FC236}">
                <a16:creationId xmlns:a16="http://schemas.microsoft.com/office/drawing/2014/main" id="{9F155C27-78A9-D764-D385-41DEC793C77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621672083"/>
              </p:ext>
            </p:extLst>
          </p:nvPr>
        </p:nvGraphicFramePr>
        <p:xfrm>
          <a:off x="591878" y="1726915"/>
          <a:ext cx="5828029" cy="414951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622005769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exte 1">
            <a:extLst>
              <a:ext uri="{FF2B5EF4-FFF2-40B4-BE49-F238E27FC236}">
                <a16:creationId xmlns:a16="http://schemas.microsoft.com/office/drawing/2014/main" id="{36D66705-FD86-6D1E-18D4-51601D36F65F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48986E84-E3B1-E417-4E42-B88AA5B7959F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539274212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exte 1">
            <a:extLst>
              <a:ext uri="{FF2B5EF4-FFF2-40B4-BE49-F238E27FC236}">
                <a16:creationId xmlns:a16="http://schemas.microsoft.com/office/drawing/2014/main" id="{748E28FA-AF7C-42B0-34BD-8EE0F5BA0C71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EE91D6B7-D3E8-F3B3-326F-F13DC1D6C037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3753949720"/>
      </p:ext>
    </p:extLst>
  </p:cSld>
  <p:clrMapOvr>
    <a:masterClrMapping/>
  </p:clrMapOvr>
</p:sld>
</file>

<file path=ppt/theme/theme1.xml><?xml version="1.0" encoding="utf-8"?>
<a:theme xmlns:a="http://schemas.openxmlformats.org/drawingml/2006/main" name="Ouvertur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Personnalisé 1">
      <a:majorFont>
        <a:latin typeface="Overpass"/>
        <a:ea typeface=""/>
        <a:cs typeface=""/>
      </a:majorFont>
      <a:minorFont>
        <a:latin typeface="Overpas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Table des matières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Intercalair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4.xml><?xml version="1.0" encoding="utf-8"?>
<a:theme xmlns:a="http://schemas.openxmlformats.org/drawingml/2006/main" name="Contenu - Fond blanc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5.xml><?xml version="1.0" encoding="utf-8"?>
<a:theme xmlns:a="http://schemas.openxmlformats.org/drawingml/2006/main" name="Contenu - Fond Gris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6.xml><?xml version="1.0" encoding="utf-8"?>
<a:theme xmlns:a="http://schemas.openxmlformats.org/drawingml/2006/main" name="Contenu avec sections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7.xml><?xml version="1.0" encoding="utf-8"?>
<a:theme xmlns:a="http://schemas.openxmlformats.org/drawingml/2006/main" name="Tableaux &amp; Graphiques">
  <a:themeElements>
    <a:clrScheme name="ULaval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E20613"/>
      </a:accent1>
      <a:accent2>
        <a:srgbClr val="FDCB02"/>
      </a:accent2>
      <a:accent3>
        <a:srgbClr val="252525"/>
      </a:accent3>
      <a:accent4>
        <a:srgbClr val="5E5E5E"/>
      </a:accent4>
      <a:accent5>
        <a:srgbClr val="939393"/>
      </a:accent5>
      <a:accent6>
        <a:srgbClr val="D9D9D9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8.xml><?xml version="1.0" encoding="utf-8"?>
<a:theme xmlns:a="http://schemas.openxmlformats.org/drawingml/2006/main" name="Citation Rouge">
  <a:themeElements>
    <a:clrScheme name="ULaval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E20613"/>
      </a:accent1>
      <a:accent2>
        <a:srgbClr val="FDCB02"/>
      </a:accent2>
      <a:accent3>
        <a:srgbClr val="252525"/>
      </a:accent3>
      <a:accent4>
        <a:srgbClr val="5E5E5E"/>
      </a:accent4>
      <a:accent5>
        <a:srgbClr val="939393"/>
      </a:accent5>
      <a:accent6>
        <a:srgbClr val="D9D9D9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9.xml><?xml version="1.0" encoding="utf-8"?>
<a:theme xmlns:a="http://schemas.openxmlformats.org/drawingml/2006/main" name="Clôture">
  <a:themeElements>
    <a:clrScheme name="ULaval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E20613"/>
      </a:accent1>
      <a:accent2>
        <a:srgbClr val="FDCB02"/>
      </a:accent2>
      <a:accent3>
        <a:srgbClr val="252525"/>
      </a:accent3>
      <a:accent4>
        <a:srgbClr val="5E5E5E"/>
      </a:accent4>
      <a:accent5>
        <a:srgbClr val="939393"/>
      </a:accent5>
      <a:accent6>
        <a:srgbClr val="D9D9D9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864e4073-4316-4d7d-ad96-39afe302c17e" xsi:nil="true"/>
    <lcf76f155ced4ddcb4097134ff3c332f xmlns="4df9d916-1564-4306-980a-6ea9ad762558">
      <Terms xmlns="http://schemas.microsoft.com/office/infopath/2007/PartnerControls"/>
    </lcf76f155ced4ddcb4097134ff3c332f>
    <tri0 xmlns="4df9d916-1564-4306-980a-6ea9ad762558" xsi:nil="true"/>
    <Apercu xmlns="4df9d916-1564-4306-980a-6ea9ad762558" xsi:nil="true"/>
    <IconOverlay xmlns="http://schemas.microsoft.com/sharepoint/v4" xsi:nil="true"/>
    <Auteur xmlns="4df9d916-1564-4306-980a-6ea9ad762558">
      <UserInfo>
        <DisplayName/>
        <AccountId xsi:nil="true"/>
        <AccountType/>
      </UserInfo>
    </Auteur>
    <Tri xmlns="4df9d916-1564-4306-980a-6ea9ad762558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E0DE9379E9C8434E9875D1C54DE81F4B" ma:contentTypeVersion="26" ma:contentTypeDescription="Crée un document." ma:contentTypeScope="" ma:versionID="9b7683906c0994cd7b0f42f84e304a7f">
  <xsd:schema xmlns:xsd="http://www.w3.org/2001/XMLSchema" xmlns:xs="http://www.w3.org/2001/XMLSchema" xmlns:p="http://schemas.microsoft.com/office/2006/metadata/properties" xmlns:ns2="4df9d916-1564-4306-980a-6ea9ad762558" xmlns:ns3="http://schemas.microsoft.com/sharepoint/v4" xmlns:ns4="864e4073-4316-4d7d-ad96-39afe302c17e" targetNamespace="http://schemas.microsoft.com/office/2006/metadata/properties" ma:root="true" ma:fieldsID="6ef84fe5a73db3ee065f7e341eddb338" ns2:_="" ns3:_="" ns4:_="">
    <xsd:import namespace="4df9d916-1564-4306-980a-6ea9ad762558"/>
    <xsd:import namespace="http://schemas.microsoft.com/sharepoint/v4"/>
    <xsd:import namespace="864e4073-4316-4d7d-ad96-39afe302c17e"/>
    <xsd:element name="properties">
      <xsd:complexType>
        <xsd:sequence>
          <xsd:element name="documentManagement">
            <xsd:complexType>
              <xsd:all>
                <xsd:element ref="ns2:Tri" minOccurs="0"/>
                <xsd:element ref="ns2:MediaServiceMetadata" minOccurs="0"/>
                <xsd:element ref="ns2:MediaServiceFastMetadata" minOccurs="0"/>
                <xsd:element ref="ns3:IconOverlay" minOccurs="0"/>
                <xsd:element ref="ns2:tri0" minOccurs="0"/>
                <xsd:element ref="ns2:MediaServiceAutoKeyPoints" minOccurs="0"/>
                <xsd:element ref="ns2:MediaServiceKeyPoints" minOccurs="0"/>
                <xsd:element ref="ns4:SharedWithUsers" minOccurs="0"/>
                <xsd:element ref="ns4:SharedWithDetails" minOccurs="0"/>
                <xsd:element ref="ns2:MediaServiceDateTaken" minOccurs="0"/>
                <xsd:element ref="ns2:MediaLengthInSeconds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Location" minOccurs="0"/>
                <xsd:element ref="ns2:Auteur" minOccurs="0"/>
                <xsd:element ref="ns2:Apercu" minOccurs="0"/>
                <xsd:element ref="ns2:lcf76f155ced4ddcb4097134ff3c332f" minOccurs="0"/>
                <xsd:element ref="ns4:TaxCatchAll" minOccurs="0"/>
                <xsd:element ref="ns2:MediaServiceObjectDetectorVersions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df9d916-1564-4306-980a-6ea9ad762558" elementFormDefault="qualified">
    <xsd:import namespace="http://schemas.microsoft.com/office/2006/documentManagement/types"/>
    <xsd:import namespace="http://schemas.microsoft.com/office/infopath/2007/PartnerControls"/>
    <xsd:element name="Tri" ma:index="8" nillable="true" ma:displayName="Tri" ma:internalName="Tri">
      <xsd:simpleType>
        <xsd:restriction base="dms:Number"/>
      </xsd:simpleType>
    </xsd:element>
    <xsd:element name="MediaServiceMetadata" ma:index="9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0" nillable="true" ma:displayName="MediaServiceFastMetadata" ma:hidden="true" ma:internalName="MediaServiceFastMetadata" ma:readOnly="true">
      <xsd:simpleType>
        <xsd:restriction base="dms:Note"/>
      </xsd:simpleType>
    </xsd:element>
    <xsd:element name="tri0" ma:index="12" nillable="true" ma:displayName="tri" ma:format="Dropdown" ma:internalName="tri0" ma:percentage="FALSE">
      <xsd:simpleType>
        <xsd:restriction base="dms:Number"/>
      </xsd:simpleType>
    </xsd:element>
    <xsd:element name="MediaServiceAutoKeyPoints" ma:index="13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4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7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8" nillable="true" ma:displayName="Length (seconds)" ma:internalName="MediaLengthInSeconds" ma:readOnly="true">
      <xsd:simpleType>
        <xsd:restriction base="dms:Unknown"/>
      </xsd:simpleType>
    </xsd:element>
    <xsd:element name="MediaServiceAutoTags" ma:index="19" nillable="true" ma:displayName="Tags" ma:internalName="MediaServiceAutoTags" ma:readOnly="true">
      <xsd:simpleType>
        <xsd:restriction base="dms:Text"/>
      </xsd:simpleType>
    </xsd:element>
    <xsd:element name="MediaServiceGenerationTime" ma:index="20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21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22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23" nillable="true" ma:displayName="Location" ma:internalName="MediaServiceLocation" ma:readOnly="true">
      <xsd:simpleType>
        <xsd:restriction base="dms:Text"/>
      </xsd:simpleType>
    </xsd:element>
    <xsd:element name="Auteur" ma:index="24" nillable="true" ma:displayName="Auteur" ma:list="UserInfo" ma:SharePointGroup="0" ma:internalName="Auteur" ma:showField="ImnName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Apercu" ma:index="25" nillable="true" ma:displayName="Apercu" ma:format="Thumbnail" ma:internalName="Apercu">
      <xsd:simpleType>
        <xsd:restriction base="dms:Unknown"/>
      </xsd:simpleType>
    </xsd:element>
    <xsd:element name="lcf76f155ced4ddcb4097134ff3c332f" ma:index="27" nillable="true" ma:taxonomy="true" ma:internalName="lcf76f155ced4ddcb4097134ff3c332f" ma:taxonomyFieldName="MediaServiceImageTags" ma:displayName="Balises d’images" ma:readOnly="false" ma:fieldId="{5cf76f15-5ced-4ddc-b409-7134ff3c332f}" ma:taxonomyMulti="true" ma:sspId="9eaa8290-3616-4126-84aa-16f277ca9cc9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9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3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31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4" elementFormDefault="qualified">
    <xsd:import namespace="http://schemas.microsoft.com/office/2006/documentManagement/types"/>
    <xsd:import namespace="http://schemas.microsoft.com/office/infopath/2007/PartnerControls"/>
    <xsd:element name="IconOverlay" ma:index="11" nillable="true" ma:displayName="IconOverlay" ma:hidden="true" ma:internalName="IconOverlay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64e4073-4316-4d7d-ad96-39afe302c17e" elementFormDefault="qualified">
    <xsd:import namespace="http://schemas.microsoft.com/office/2006/documentManagement/types"/>
    <xsd:import namespace="http://schemas.microsoft.com/office/infopath/2007/PartnerControls"/>
    <xsd:element name="SharedWithUsers" ma:index="15" nillable="true" ma:displayName="Partagé avec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6" nillable="true" ma:displayName="Partagé avec dé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8" nillable="true" ma:displayName="Taxonomy Catch All Column" ma:hidden="true" ma:list="{4c760a56-e8c9-4dc3-8b37-4bea23dc6378}" ma:internalName="TaxCatchAll" ma:showField="CatchAllData" ma:web="864e4073-4316-4d7d-ad96-39afe302c17e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/>
        <xsd:element ref="dc:title" minOccurs="0" maxOccurs="1" ma:index="4" ma:displayName="Titr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ACC92F5F-77AA-41FC-8722-DAA769A41AEB}">
  <ds:schemaRefs>
    <ds:schemaRef ds:uri="4df9d916-1564-4306-980a-6ea9ad762558"/>
    <ds:schemaRef ds:uri="864e4073-4316-4d7d-ad96-39afe302c17e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microsoft.com/sharepoint/v4"/>
    <ds:schemaRef ds:uri="http://schemas.openxmlformats.org/package/2006/metadata/core-properties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5DBF52C5-521A-4488-B8C3-32C7E6C002B5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9EC436DA-DB65-4921-9609-EB492FB7E7F0}">
  <ds:schemaRefs>
    <ds:schemaRef ds:uri="4df9d916-1564-4306-980a-6ea9ad762558"/>
    <ds:schemaRef ds:uri="864e4073-4316-4d7d-ad96-39afe302c17e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microsoft.com/sharepoint/v4"/>
    <ds:schemaRef ds:uri="http://schemas.openxmlformats.org/package/2006/metadata/core-properties"/>
    <ds:schemaRef ds:uri="http://www.w3.org/2001/XMLSchema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881</TotalTime>
  <Words>428</Words>
  <Application>Microsoft Macintosh PowerPoint</Application>
  <PresentationFormat>Grand écran</PresentationFormat>
  <Paragraphs>126</Paragraphs>
  <Slides>65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7</vt:i4>
      </vt:variant>
      <vt:variant>
        <vt:lpstr>Thème</vt:lpstr>
      </vt:variant>
      <vt:variant>
        <vt:i4>9</vt:i4>
      </vt:variant>
      <vt:variant>
        <vt:lpstr>Titres des diapositives</vt:lpstr>
      </vt:variant>
      <vt:variant>
        <vt:i4>65</vt:i4>
      </vt:variant>
    </vt:vector>
  </HeadingPairs>
  <TitlesOfParts>
    <vt:vector size="81" baseType="lpstr">
      <vt:lpstr>Arial</vt:lpstr>
      <vt:lpstr>Calibri</vt:lpstr>
      <vt:lpstr>Overpass Black</vt:lpstr>
      <vt:lpstr>Overpass ExtraBold</vt:lpstr>
      <vt:lpstr>Overpass Light</vt:lpstr>
      <vt:lpstr>Overpass Medium</vt:lpstr>
      <vt:lpstr>Overpass SemiBold</vt:lpstr>
      <vt:lpstr>Ouverture</vt:lpstr>
      <vt:lpstr>Table des matières</vt:lpstr>
      <vt:lpstr>Intercalaire</vt:lpstr>
      <vt:lpstr>Contenu - Fond blanc</vt:lpstr>
      <vt:lpstr>Contenu - Fond Gris</vt:lpstr>
      <vt:lpstr>Contenu avec sections</vt:lpstr>
      <vt:lpstr>Tableaux &amp; Graphiques</vt:lpstr>
      <vt:lpstr>Citation Rouge</vt:lpstr>
      <vt:lpstr>Clôture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Échéancier de réalisation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Sophie Therrien</dc:creator>
  <cp:lastModifiedBy>Johanne Côté</cp:lastModifiedBy>
  <cp:revision>12</cp:revision>
  <dcterms:created xsi:type="dcterms:W3CDTF">2026-04-09T15:01:51Z</dcterms:created>
  <dcterms:modified xsi:type="dcterms:W3CDTF">2026-09-03T09:47:12Z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0x010100E0DE9379E9C8434E9875D1C54DE81F4B</vt:lpwstr>
  </property>
  <property fmtid="{D5CDD505-2E9C-101B-9397-08002B2CF9AE}" pid="3" name="MediaServiceImageTags">
    <vt:lpwstr/>
  </property>
</Properties>
</file>